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slideLayouts/slideLayout4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96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74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63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30.xml" ContentType="application/vnd.openxmlformats-officedocument.presentationml.notesSlide+xml"/>
  <Override PartName="/ppt/slides/slide99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notesSlides/notesSlide68.xml" ContentType="application/vnd.openxmlformats-officedocument.presentationml.notesSlide+xml"/>
  <Override PartName="/ppt/notesSlides/notesSlide79.xml" ContentType="application/vnd.openxmlformats-officedocument.presentationml.notesSlide+xml"/>
  <Override PartName="/ppt/slides/slide55.xml" ContentType="application/vnd.openxmlformats-officedocument.presentationml.slid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57.xml" ContentType="application/vnd.openxmlformats-officedocument.presentationml.notes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notesSlides/notesSlide46.xml" ContentType="application/vnd.openxmlformats-officedocument.presentationml.notesSlide+xml"/>
  <Override PartName="/ppt/notesSlides/notesSlide93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8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slides/slide96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notesSlides/notesSlide69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98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94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83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90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99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88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95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84.xml" ContentType="application/vnd.openxmlformats-officedocument.presentationml.notesSlide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91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s/slide98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notesSlides/notesSlide89.xml" ContentType="application/vnd.openxmlformats-officedocument.presentationml.notes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Layouts/slideLayout39.xml" ContentType="application/vnd.openxmlformats-officedocument.presentationml.slideLayout+xml"/>
  <Override PartName="/ppt/notesSlides/notesSlide78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notesSlides/notesSlide67.xml" ContentType="application/vnd.openxmlformats-officedocument.presentationml.notesSlide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92.xml" ContentType="application/vnd.openxmlformats-officedocument.presentationml.notesSlide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notesSlides/notesSlide34.xml" ContentType="application/vnd.openxmlformats-officedocument.presentationml.notesSlide+xml"/>
  <Override PartName="/ppt/notesSlides/notesSlide81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s/slide48.xml" ContentType="application/vnd.openxmlformats-officedocument.presentationml.slide+xml"/>
  <Override PartName="/ppt/slides/slide95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97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notesSlides/notesSlide39.xml" ContentType="application/vnd.openxmlformats-officedocument.presentationml.notesSlide+xml"/>
  <Override PartName="/ppt/notesSlides/notesSlide86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5.xml" ContentType="application/vnd.openxmlformats-officedocument.presentationml.notes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53.xml" ContentType="application/vnd.openxmlformats-officedocument.presentationml.notesSlide+xml"/>
  <Override PartName="/ppt/slides/slide40.xml" ContentType="application/vnd.openxmlformats-officedocument.presentationml.slide+xml"/>
  <Override PartName="/ppt/slideLayouts/slideLayout50.xml" ContentType="application/vnd.openxmlformats-officedocument.presentationml.slideLayout+xml"/>
  <Override PartName="/ppt/notesSlides/notesSlide42.xml" ContentType="application/vnd.openxmlformats-officedocument.presentationml.notesSlide+xml"/>
  <Default Extension="gif" ContentType="image/gif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8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notesMasterIdLst>
    <p:notesMasterId r:id="rId106"/>
  </p:notesMasterIdLst>
  <p:sldIdLst>
    <p:sldId id="256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4" r:id="rId53"/>
    <p:sldId id="305" r:id="rId54"/>
    <p:sldId id="306" r:id="rId55"/>
    <p:sldId id="307" r:id="rId56"/>
    <p:sldId id="308" r:id="rId57"/>
    <p:sldId id="309" r:id="rId58"/>
    <p:sldId id="310" r:id="rId59"/>
    <p:sldId id="311" r:id="rId60"/>
    <p:sldId id="312" r:id="rId61"/>
    <p:sldId id="313" r:id="rId62"/>
    <p:sldId id="314" r:id="rId63"/>
    <p:sldId id="315" r:id="rId64"/>
    <p:sldId id="316" r:id="rId65"/>
    <p:sldId id="317" r:id="rId66"/>
    <p:sldId id="318" r:id="rId67"/>
    <p:sldId id="319" r:id="rId68"/>
    <p:sldId id="320" r:id="rId69"/>
    <p:sldId id="321" r:id="rId70"/>
    <p:sldId id="322" r:id="rId71"/>
    <p:sldId id="323" r:id="rId72"/>
    <p:sldId id="324" r:id="rId73"/>
    <p:sldId id="325" r:id="rId74"/>
    <p:sldId id="326" r:id="rId75"/>
    <p:sldId id="327" r:id="rId76"/>
    <p:sldId id="328" r:id="rId77"/>
    <p:sldId id="329" r:id="rId78"/>
    <p:sldId id="330" r:id="rId79"/>
    <p:sldId id="331" r:id="rId80"/>
    <p:sldId id="332" r:id="rId81"/>
    <p:sldId id="333" r:id="rId82"/>
    <p:sldId id="334" r:id="rId83"/>
    <p:sldId id="335" r:id="rId84"/>
    <p:sldId id="336" r:id="rId85"/>
    <p:sldId id="337" r:id="rId86"/>
    <p:sldId id="338" r:id="rId87"/>
    <p:sldId id="339" r:id="rId88"/>
    <p:sldId id="340" r:id="rId89"/>
    <p:sldId id="341" r:id="rId90"/>
    <p:sldId id="342" r:id="rId91"/>
    <p:sldId id="343" r:id="rId92"/>
    <p:sldId id="344" r:id="rId93"/>
    <p:sldId id="345" r:id="rId94"/>
    <p:sldId id="346" r:id="rId95"/>
    <p:sldId id="347" r:id="rId96"/>
    <p:sldId id="348" r:id="rId97"/>
    <p:sldId id="349" r:id="rId98"/>
    <p:sldId id="350" r:id="rId99"/>
    <p:sldId id="351" r:id="rId100"/>
    <p:sldId id="352" r:id="rId101"/>
    <p:sldId id="353" r:id="rId102"/>
    <p:sldId id="354" r:id="rId103"/>
    <p:sldId id="355" r:id="rId104"/>
    <p:sldId id="356" r:id="rId105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84" Type="http://schemas.openxmlformats.org/officeDocument/2006/relationships/slide" Target="slides/slide79.xml"/><Relationship Id="rId89" Type="http://schemas.openxmlformats.org/officeDocument/2006/relationships/slide" Target="slides/slide8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07" Type="http://schemas.openxmlformats.org/officeDocument/2006/relationships/presProps" Target="presProps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slide" Target="slides/slide61.xml"/><Relationship Id="rId74" Type="http://schemas.openxmlformats.org/officeDocument/2006/relationships/slide" Target="slides/slide69.xml"/><Relationship Id="rId79" Type="http://schemas.openxmlformats.org/officeDocument/2006/relationships/slide" Target="slides/slide74.xml"/><Relationship Id="rId87" Type="http://schemas.openxmlformats.org/officeDocument/2006/relationships/slide" Target="slides/slide82.xml"/><Relationship Id="rId102" Type="http://schemas.openxmlformats.org/officeDocument/2006/relationships/slide" Target="slides/slide97.xml"/><Relationship Id="rId11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6.xml"/><Relationship Id="rId82" Type="http://schemas.openxmlformats.org/officeDocument/2006/relationships/slide" Target="slides/slide77.xml"/><Relationship Id="rId90" Type="http://schemas.openxmlformats.org/officeDocument/2006/relationships/slide" Target="slides/slide85.xml"/><Relationship Id="rId95" Type="http://schemas.openxmlformats.org/officeDocument/2006/relationships/slide" Target="slides/slide90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77" Type="http://schemas.openxmlformats.org/officeDocument/2006/relationships/slide" Target="slides/slide72.xml"/><Relationship Id="rId100" Type="http://schemas.openxmlformats.org/officeDocument/2006/relationships/slide" Target="slides/slide95.xml"/><Relationship Id="rId105" Type="http://schemas.openxmlformats.org/officeDocument/2006/relationships/slide" Target="slides/slide100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slide" Target="slides/slide67.xml"/><Relationship Id="rId80" Type="http://schemas.openxmlformats.org/officeDocument/2006/relationships/slide" Target="slides/slide75.xml"/><Relationship Id="rId85" Type="http://schemas.openxmlformats.org/officeDocument/2006/relationships/slide" Target="slides/slide80.xml"/><Relationship Id="rId93" Type="http://schemas.openxmlformats.org/officeDocument/2006/relationships/slide" Target="slides/slide88.xml"/><Relationship Id="rId98" Type="http://schemas.openxmlformats.org/officeDocument/2006/relationships/slide" Target="slides/slide9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103" Type="http://schemas.openxmlformats.org/officeDocument/2006/relationships/slide" Target="slides/slide98.xml"/><Relationship Id="rId108" Type="http://schemas.openxmlformats.org/officeDocument/2006/relationships/viewProps" Target="viewProp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slide" Target="slides/slide65.xml"/><Relationship Id="rId75" Type="http://schemas.openxmlformats.org/officeDocument/2006/relationships/slide" Target="slides/slide70.xml"/><Relationship Id="rId83" Type="http://schemas.openxmlformats.org/officeDocument/2006/relationships/slide" Target="slides/slide78.xml"/><Relationship Id="rId88" Type="http://schemas.openxmlformats.org/officeDocument/2006/relationships/slide" Target="slides/slide83.xml"/><Relationship Id="rId91" Type="http://schemas.openxmlformats.org/officeDocument/2006/relationships/slide" Target="slides/slide86.xml"/><Relationship Id="rId96" Type="http://schemas.openxmlformats.org/officeDocument/2006/relationships/slide" Target="slides/slide9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6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slide" Target="slides/slide68.xml"/><Relationship Id="rId78" Type="http://schemas.openxmlformats.org/officeDocument/2006/relationships/slide" Target="slides/slide73.xml"/><Relationship Id="rId81" Type="http://schemas.openxmlformats.org/officeDocument/2006/relationships/slide" Target="slides/slide76.xml"/><Relationship Id="rId86" Type="http://schemas.openxmlformats.org/officeDocument/2006/relationships/slide" Target="slides/slide81.xml"/><Relationship Id="rId94" Type="http://schemas.openxmlformats.org/officeDocument/2006/relationships/slide" Target="slides/slide89.xml"/><Relationship Id="rId99" Type="http://schemas.openxmlformats.org/officeDocument/2006/relationships/slide" Target="slides/slide94.xml"/><Relationship Id="rId101" Type="http://schemas.openxmlformats.org/officeDocument/2006/relationships/slide" Target="slides/slide9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109" Type="http://schemas.openxmlformats.org/officeDocument/2006/relationships/theme" Target="theme/theme1.xml"/><Relationship Id="rId34" Type="http://schemas.openxmlformats.org/officeDocument/2006/relationships/slide" Target="slides/slide29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76" Type="http://schemas.openxmlformats.org/officeDocument/2006/relationships/slide" Target="slides/slide71.xml"/><Relationship Id="rId97" Type="http://schemas.openxmlformats.org/officeDocument/2006/relationships/slide" Target="slides/slide92.xml"/><Relationship Id="rId104" Type="http://schemas.openxmlformats.org/officeDocument/2006/relationships/slide" Target="slides/slide99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92" Type="http://schemas.openxmlformats.org/officeDocument/2006/relationships/slide" Target="slides/slide8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51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7AF2A38-C766-4F61-A051-55C388A2FD87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02DF12-C8A7-4EC6-9460-A52D92DC78D7}" type="slidenum">
              <a:rPr lang="en-US"/>
              <a:pPr/>
              <a:t>2</a:t>
            </a:fld>
            <a:endParaRPr lang="en-US"/>
          </a:p>
        </p:txBody>
      </p:sp>
      <p:sp>
        <p:nvSpPr>
          <p:cNvPr id="1536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536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1882A744-8BE1-427A-82ED-AB261B1BFD71}" type="slidenum">
              <a:rPr lang="en-US" sz="1200">
                <a:latin typeface="Calibri" pitchFamily="34" charset="0"/>
              </a:rPr>
              <a:pPr algn="r" eaLnBrk="1" hangingPunct="1"/>
              <a:t>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5DDA99-961C-4AB9-A0A4-4E04ACE356D7}" type="slidenum">
              <a:rPr lang="en-US"/>
              <a:pPr/>
              <a:t>11</a:t>
            </a:fld>
            <a:endParaRPr lang="en-US"/>
          </a:p>
        </p:txBody>
      </p:sp>
      <p:sp>
        <p:nvSpPr>
          <p:cNvPr id="3379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379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D2289C9-22C8-4952-A188-7ED0F7A698B2}" type="slidenum">
              <a:rPr lang="en-US" sz="1200">
                <a:latin typeface="Calibri" pitchFamily="34" charset="0"/>
              </a:rPr>
              <a:pPr algn="r" eaLnBrk="1" hangingPunct="1"/>
              <a:t>11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249501-D851-40FC-9DA7-2745A3436929}" type="slidenum">
              <a:rPr lang="en-US"/>
              <a:pPr/>
              <a:t>12</a:t>
            </a:fld>
            <a:endParaRPr lang="en-US"/>
          </a:p>
        </p:txBody>
      </p:sp>
      <p:sp>
        <p:nvSpPr>
          <p:cNvPr id="358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584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9F799CB-0472-42B6-8050-D9E2DEF29B2F}" type="slidenum">
              <a:rPr lang="en-US" sz="1200">
                <a:latin typeface="Calibri" pitchFamily="34" charset="0"/>
              </a:rPr>
              <a:pPr algn="r" eaLnBrk="1" hangingPunct="1"/>
              <a:t>12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7F9496-3EE4-4833-B661-B2B7BF108599}" type="slidenum">
              <a:rPr lang="en-US"/>
              <a:pPr/>
              <a:t>13</a:t>
            </a:fld>
            <a:endParaRPr lang="en-US"/>
          </a:p>
        </p:txBody>
      </p:sp>
      <p:sp>
        <p:nvSpPr>
          <p:cNvPr id="3789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789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ED740051-DB3A-40D8-8492-BF7939429C85}" type="slidenum">
              <a:rPr lang="en-US" sz="1200">
                <a:latin typeface="Calibri" pitchFamily="34" charset="0"/>
              </a:rPr>
              <a:pPr algn="r" eaLnBrk="1" hangingPunct="1"/>
              <a:t>13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96FFFE-D78C-4400-9331-2A2F8445CD8D}" type="slidenum">
              <a:rPr lang="en-US"/>
              <a:pPr/>
              <a:t>14</a:t>
            </a:fld>
            <a:endParaRPr lang="en-US"/>
          </a:p>
        </p:txBody>
      </p:sp>
      <p:sp>
        <p:nvSpPr>
          <p:cNvPr id="3993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4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994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D5C4DDE1-F5D2-4945-8901-3040D0699168}" type="slidenum">
              <a:rPr lang="en-US" sz="1200">
                <a:latin typeface="Calibri" pitchFamily="34" charset="0"/>
              </a:rPr>
              <a:pPr algn="r" eaLnBrk="1" hangingPunct="1"/>
              <a:t>14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CEB7CF-50FE-4C3A-8739-4AC2140EC414}" type="slidenum">
              <a:rPr lang="en-US"/>
              <a:pPr/>
              <a:t>15</a:t>
            </a:fld>
            <a:endParaRPr lang="en-US"/>
          </a:p>
        </p:txBody>
      </p:sp>
      <p:sp>
        <p:nvSpPr>
          <p:cNvPr id="4198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198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E0E2A764-1085-4188-AD9E-396C0240EAAB}" type="slidenum">
              <a:rPr lang="en-US" sz="1200">
                <a:latin typeface="Calibri" pitchFamily="34" charset="0"/>
              </a:rPr>
              <a:pPr algn="r" eaLnBrk="1" hangingPunct="1"/>
              <a:t>15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2D0F78-3D37-47F4-98FE-F3ADA853A4CE}" type="slidenum">
              <a:rPr lang="en-US"/>
              <a:pPr/>
              <a:t>16</a:t>
            </a:fld>
            <a:endParaRPr lang="en-US"/>
          </a:p>
        </p:txBody>
      </p:sp>
      <p:sp>
        <p:nvSpPr>
          <p:cNvPr id="4403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403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89B8D69D-23CA-436A-8683-85D24A140F31}" type="slidenum">
              <a:rPr lang="en-US" sz="1200">
                <a:latin typeface="Calibri" pitchFamily="34" charset="0"/>
              </a:rPr>
              <a:pPr algn="r" eaLnBrk="1" hangingPunct="1"/>
              <a:t>16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3636DB-DF86-4C53-AD2C-D278A59CEE8A}" type="slidenum">
              <a:rPr lang="en-US"/>
              <a:pPr/>
              <a:t>17</a:t>
            </a:fld>
            <a:endParaRPr lang="en-US"/>
          </a:p>
        </p:txBody>
      </p:sp>
      <p:sp>
        <p:nvSpPr>
          <p:cNvPr id="4608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608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577E8D7-4DBB-4BAE-8669-AD0F3E634292}" type="slidenum">
              <a:rPr lang="en-US" sz="1200">
                <a:latin typeface="Calibri" pitchFamily="34" charset="0"/>
              </a:rPr>
              <a:pPr algn="r" eaLnBrk="1" hangingPunct="1"/>
              <a:t>17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015FB1-9A7F-4861-815F-584224A39FC9}" type="slidenum">
              <a:rPr lang="en-US"/>
              <a:pPr/>
              <a:t>18</a:t>
            </a:fld>
            <a:endParaRPr lang="en-US"/>
          </a:p>
        </p:txBody>
      </p:sp>
      <p:sp>
        <p:nvSpPr>
          <p:cNvPr id="4813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813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77B7FFF-25FC-45D9-A581-D088E53617CF}" type="slidenum">
              <a:rPr lang="en-US" sz="1200">
                <a:latin typeface="Calibri" pitchFamily="34" charset="0"/>
              </a:rPr>
              <a:pPr algn="r" eaLnBrk="1" hangingPunct="1"/>
              <a:t>18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603BCD-CC7F-4507-9309-41107C6D75A3}" type="slidenum">
              <a:rPr lang="en-US"/>
              <a:pPr/>
              <a:t>19</a:t>
            </a:fld>
            <a:endParaRPr lang="en-US"/>
          </a:p>
        </p:txBody>
      </p:sp>
      <p:sp>
        <p:nvSpPr>
          <p:cNvPr id="5017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8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018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D44FE1DE-D554-41CB-8180-6E18FDFC4628}" type="slidenum">
              <a:rPr lang="en-US" sz="1200">
                <a:latin typeface="Calibri" pitchFamily="34" charset="0"/>
              </a:rPr>
              <a:pPr algn="r" eaLnBrk="1" hangingPunct="1"/>
              <a:t>19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571098-FADE-4AFB-B8D0-76C00E6D75CB}" type="slidenum">
              <a:rPr lang="en-US"/>
              <a:pPr/>
              <a:t>20</a:t>
            </a:fld>
            <a:endParaRPr lang="en-US"/>
          </a:p>
        </p:txBody>
      </p:sp>
      <p:sp>
        <p:nvSpPr>
          <p:cNvPr id="5222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222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D5E27894-DB9A-489B-A0FB-C11C95CEE1E5}" type="slidenum">
              <a:rPr lang="en-US" sz="1200">
                <a:latin typeface="Calibri" pitchFamily="34" charset="0"/>
              </a:rPr>
              <a:pPr algn="r" eaLnBrk="1" hangingPunct="1"/>
              <a:t>20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FE2C3C-25D0-41C9-8171-CEA8A88D3859}" type="slidenum">
              <a:rPr lang="en-US"/>
              <a:pPr/>
              <a:t>3</a:t>
            </a:fld>
            <a:endParaRPr lang="en-US"/>
          </a:p>
        </p:txBody>
      </p:sp>
      <p:sp>
        <p:nvSpPr>
          <p:cNvPr id="1741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741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12D6163A-F748-4A68-9B9B-CCF0F77B3AAC}" type="slidenum">
              <a:rPr lang="en-US" sz="1200">
                <a:latin typeface="Calibri" pitchFamily="34" charset="0"/>
              </a:rPr>
              <a:pPr algn="r" eaLnBrk="1" hangingPunct="1"/>
              <a:t>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3C936D-268B-430D-AD3A-2098EADFA0D3}" type="slidenum">
              <a:rPr lang="en-US"/>
              <a:pPr/>
              <a:t>21</a:t>
            </a:fld>
            <a:endParaRPr lang="en-US"/>
          </a:p>
        </p:txBody>
      </p:sp>
      <p:sp>
        <p:nvSpPr>
          <p:cNvPr id="5427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427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F7B6A79-D1C6-4647-A5AB-BE0A36955100}" type="slidenum">
              <a:rPr lang="en-US" sz="1200">
                <a:latin typeface="Calibri" pitchFamily="34" charset="0"/>
              </a:rPr>
              <a:pPr algn="r" eaLnBrk="1" hangingPunct="1"/>
              <a:t>21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C97238-2FC4-4AD2-B62F-A02249E47572}" type="slidenum">
              <a:rPr lang="en-US"/>
              <a:pPr/>
              <a:t>22</a:t>
            </a:fld>
            <a:endParaRPr lang="en-US"/>
          </a:p>
        </p:txBody>
      </p:sp>
      <p:sp>
        <p:nvSpPr>
          <p:cNvPr id="5632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632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E2CE2334-AB4C-463B-BF9B-DFF30D74C2E8}" type="slidenum">
              <a:rPr lang="en-US" sz="1200">
                <a:latin typeface="Calibri" pitchFamily="34" charset="0"/>
              </a:rPr>
              <a:pPr algn="r" eaLnBrk="1" hangingPunct="1"/>
              <a:t>22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2648E0-188C-4A52-BE2B-636C62C02EC7}" type="slidenum">
              <a:rPr lang="en-US"/>
              <a:pPr/>
              <a:t>23</a:t>
            </a:fld>
            <a:endParaRPr lang="en-US"/>
          </a:p>
        </p:txBody>
      </p:sp>
      <p:sp>
        <p:nvSpPr>
          <p:cNvPr id="5837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837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96DC7D7E-F702-4976-A77D-9D0F329DBB48}" type="slidenum">
              <a:rPr lang="en-US" sz="1200">
                <a:latin typeface="Calibri" pitchFamily="34" charset="0"/>
              </a:rPr>
              <a:pPr algn="r" eaLnBrk="1" hangingPunct="1"/>
              <a:t>23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65EEC5-1D15-44F2-B584-62B2E282765E}" type="slidenum">
              <a:rPr lang="en-US"/>
              <a:pPr/>
              <a:t>24</a:t>
            </a:fld>
            <a:endParaRPr lang="en-US"/>
          </a:p>
        </p:txBody>
      </p:sp>
      <p:sp>
        <p:nvSpPr>
          <p:cNvPr id="6041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2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042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E0A5659-10FC-4296-9019-A5E04D71E087}" type="slidenum">
              <a:rPr lang="en-US" sz="1200">
                <a:latin typeface="Calibri" pitchFamily="34" charset="0"/>
              </a:rPr>
              <a:pPr algn="r" eaLnBrk="1" hangingPunct="1"/>
              <a:t>24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9D2E66-73BC-4CC3-8F23-7C5681C9748E}" type="slidenum">
              <a:rPr lang="en-US"/>
              <a:pPr/>
              <a:t>25</a:t>
            </a:fld>
            <a:endParaRPr lang="en-US"/>
          </a:p>
        </p:txBody>
      </p:sp>
      <p:sp>
        <p:nvSpPr>
          <p:cNvPr id="6246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246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4FAB2C15-B5A9-4240-A1B0-7CDA030110C7}" type="slidenum">
              <a:rPr lang="en-US" sz="1200">
                <a:latin typeface="Calibri" pitchFamily="34" charset="0"/>
              </a:rPr>
              <a:pPr algn="r" eaLnBrk="1" hangingPunct="1"/>
              <a:t>25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A5756D-82C6-4E6D-B5CF-CF326FA5ECB9}" type="slidenum">
              <a:rPr lang="en-US"/>
              <a:pPr/>
              <a:t>26</a:t>
            </a:fld>
            <a:endParaRPr lang="en-US"/>
          </a:p>
        </p:txBody>
      </p:sp>
      <p:sp>
        <p:nvSpPr>
          <p:cNvPr id="6451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451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2FC38316-D9AB-44B6-8657-3830A0B884E2}" type="slidenum">
              <a:rPr lang="en-US" sz="1200">
                <a:latin typeface="Calibri" pitchFamily="34" charset="0"/>
              </a:rPr>
              <a:pPr algn="r" eaLnBrk="1" hangingPunct="1"/>
              <a:t>26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16795F-C138-44A2-8839-5F4F7D5724CD}" type="slidenum">
              <a:rPr lang="en-US"/>
              <a:pPr/>
              <a:t>27</a:t>
            </a:fld>
            <a:endParaRPr lang="en-US"/>
          </a:p>
        </p:txBody>
      </p:sp>
      <p:sp>
        <p:nvSpPr>
          <p:cNvPr id="6656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656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29A46F46-CC6A-4248-8CFE-5865A5989D00}" type="slidenum">
              <a:rPr lang="en-US" sz="1200">
                <a:latin typeface="Calibri" pitchFamily="34" charset="0"/>
              </a:rPr>
              <a:pPr algn="r" eaLnBrk="1" hangingPunct="1"/>
              <a:t>27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DFC391-F789-4AA5-B62C-29E0AA4944C8}" type="slidenum">
              <a:rPr lang="en-US"/>
              <a:pPr/>
              <a:t>28</a:t>
            </a:fld>
            <a:endParaRPr lang="en-US"/>
          </a:p>
        </p:txBody>
      </p:sp>
      <p:sp>
        <p:nvSpPr>
          <p:cNvPr id="6861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861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1062B61-9BAC-40DD-A420-D2E50198A9E7}" type="slidenum">
              <a:rPr lang="en-US" sz="1200">
                <a:latin typeface="Calibri" pitchFamily="34" charset="0"/>
              </a:rPr>
              <a:pPr algn="r" eaLnBrk="1" hangingPunct="1"/>
              <a:t>28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08BF10-FE32-413E-9017-CE61BD54C772}" type="slidenum">
              <a:rPr lang="en-US"/>
              <a:pPr/>
              <a:t>29</a:t>
            </a:fld>
            <a:endParaRPr lang="en-US"/>
          </a:p>
        </p:txBody>
      </p:sp>
      <p:sp>
        <p:nvSpPr>
          <p:cNvPr id="7065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6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066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C780FB3-48F0-4B72-87CA-31AB10ED255C}" type="slidenum">
              <a:rPr lang="en-US" sz="1200">
                <a:latin typeface="Calibri" pitchFamily="34" charset="0"/>
              </a:rPr>
              <a:pPr algn="r" eaLnBrk="1" hangingPunct="1"/>
              <a:t>29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BF79C0-7DD3-4D30-8631-64C798A4D8B2}" type="slidenum">
              <a:rPr lang="en-US"/>
              <a:pPr/>
              <a:t>30</a:t>
            </a:fld>
            <a:endParaRPr lang="en-US"/>
          </a:p>
        </p:txBody>
      </p:sp>
      <p:sp>
        <p:nvSpPr>
          <p:cNvPr id="7270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270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6D25CEC-2CC8-43C6-9DB6-6A201889BEF5}" type="slidenum">
              <a:rPr lang="en-US" sz="1200">
                <a:latin typeface="Calibri" pitchFamily="34" charset="0"/>
              </a:rPr>
              <a:pPr algn="r" eaLnBrk="1" hangingPunct="1"/>
              <a:t>30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404C82-C357-463C-B722-5D5D1E7A88AA}" type="slidenum">
              <a:rPr lang="en-US"/>
              <a:pPr/>
              <a:t>4</a:t>
            </a:fld>
            <a:endParaRPr lang="en-US"/>
          </a:p>
        </p:txBody>
      </p:sp>
      <p:sp>
        <p:nvSpPr>
          <p:cNvPr id="1945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6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946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9307E297-F65B-4CD4-AB7A-AC380AD3E024}" type="slidenum">
              <a:rPr lang="en-US" sz="1200">
                <a:latin typeface="Calibri" pitchFamily="34" charset="0"/>
              </a:rPr>
              <a:pPr algn="r" eaLnBrk="1" hangingPunct="1"/>
              <a:t>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883FCF-BDAE-4610-AB8E-2A365BB3DF27}" type="slidenum">
              <a:rPr lang="en-US"/>
              <a:pPr/>
              <a:t>31</a:t>
            </a:fld>
            <a:endParaRPr lang="en-US"/>
          </a:p>
        </p:txBody>
      </p:sp>
      <p:sp>
        <p:nvSpPr>
          <p:cNvPr id="7475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475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1CB165C6-EE54-459B-AB16-B1E30C5985F0}" type="slidenum">
              <a:rPr lang="en-US" sz="1200">
                <a:latin typeface="Calibri" pitchFamily="34" charset="0"/>
              </a:rPr>
              <a:pPr algn="r" eaLnBrk="1" hangingPunct="1"/>
              <a:t>31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8C2E28-7646-4384-BEE2-AA0656F31375}" type="slidenum">
              <a:rPr lang="en-US"/>
              <a:pPr/>
              <a:t>32</a:t>
            </a:fld>
            <a:endParaRPr lang="en-US"/>
          </a:p>
        </p:txBody>
      </p:sp>
      <p:sp>
        <p:nvSpPr>
          <p:cNvPr id="7680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680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29505510-0973-4F97-A276-F439FBB1B5AF}" type="slidenum">
              <a:rPr lang="en-US" sz="1200">
                <a:latin typeface="Calibri" pitchFamily="34" charset="0"/>
              </a:rPr>
              <a:pPr algn="r" eaLnBrk="1" hangingPunct="1"/>
              <a:t>32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3877C0-E64A-4108-98E9-72417278F7B8}" type="slidenum">
              <a:rPr lang="en-US"/>
              <a:pPr/>
              <a:t>33</a:t>
            </a:fld>
            <a:endParaRPr lang="en-US"/>
          </a:p>
        </p:txBody>
      </p:sp>
      <p:sp>
        <p:nvSpPr>
          <p:cNvPr id="7885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885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49601550-9701-48AD-87DB-DB12AB5FE065}" type="slidenum">
              <a:rPr lang="en-US" sz="1200">
                <a:latin typeface="Calibri" pitchFamily="34" charset="0"/>
              </a:rPr>
              <a:pPr algn="r" eaLnBrk="1" hangingPunct="1"/>
              <a:t>33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B6D49D-E070-41E3-BBC8-434B30375325}" type="slidenum">
              <a:rPr lang="en-US"/>
              <a:pPr/>
              <a:t>34</a:t>
            </a:fld>
            <a:endParaRPr lang="en-US"/>
          </a:p>
        </p:txBody>
      </p:sp>
      <p:sp>
        <p:nvSpPr>
          <p:cNvPr id="8089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90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8090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95A68FE-CEDF-467D-9329-093431E737B1}" type="slidenum">
              <a:rPr lang="en-US" sz="1200">
                <a:latin typeface="Calibri" pitchFamily="34" charset="0"/>
              </a:rPr>
              <a:pPr algn="r" eaLnBrk="1" hangingPunct="1"/>
              <a:t>34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55874F-B657-4D2D-B190-FB2429BFD219}" type="slidenum">
              <a:rPr lang="en-US"/>
              <a:pPr/>
              <a:t>35</a:t>
            </a:fld>
            <a:endParaRPr lang="en-US"/>
          </a:p>
        </p:txBody>
      </p:sp>
      <p:sp>
        <p:nvSpPr>
          <p:cNvPr id="8294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8294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DCE62DD2-DE6F-4288-8E84-8B6820DC283C}" type="slidenum">
              <a:rPr lang="en-US" sz="1200">
                <a:latin typeface="Calibri" pitchFamily="34" charset="0"/>
              </a:rPr>
              <a:pPr algn="r" eaLnBrk="1" hangingPunct="1"/>
              <a:t>35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580706-8EA8-46AF-B442-7A37FCA408E3}" type="slidenum">
              <a:rPr lang="en-US"/>
              <a:pPr/>
              <a:t>36</a:t>
            </a:fld>
            <a:endParaRPr lang="en-US"/>
          </a:p>
        </p:txBody>
      </p:sp>
      <p:sp>
        <p:nvSpPr>
          <p:cNvPr id="8499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8499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88FAE619-9BA9-4C09-8D8B-77BFDFD0DDD6}" type="slidenum">
              <a:rPr lang="en-US" sz="1200">
                <a:latin typeface="Calibri" pitchFamily="34" charset="0"/>
              </a:rPr>
              <a:pPr algn="r" eaLnBrk="1" hangingPunct="1"/>
              <a:t>36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825EF0-CBF3-46B8-85AA-6563B0DA0BE4}" type="slidenum">
              <a:rPr lang="en-US"/>
              <a:pPr/>
              <a:t>37</a:t>
            </a:fld>
            <a:endParaRPr lang="en-US"/>
          </a:p>
        </p:txBody>
      </p:sp>
      <p:sp>
        <p:nvSpPr>
          <p:cNvPr id="870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8704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207ADA29-FFB6-454F-AEE0-A75DA5081F14}" type="slidenum">
              <a:rPr lang="en-US" sz="1200">
                <a:latin typeface="Calibri" pitchFamily="34" charset="0"/>
              </a:rPr>
              <a:pPr algn="r" eaLnBrk="1" hangingPunct="1"/>
              <a:t>37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BCFED1-57A3-4EAF-BB2E-B55542CD3CBC}" type="slidenum">
              <a:rPr lang="en-US"/>
              <a:pPr/>
              <a:t>38</a:t>
            </a:fld>
            <a:endParaRPr lang="en-US"/>
          </a:p>
        </p:txBody>
      </p:sp>
      <p:sp>
        <p:nvSpPr>
          <p:cNvPr id="8909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8909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C9016F8-958D-414C-A413-CA2CB63BB64A}" type="slidenum">
              <a:rPr lang="en-US" sz="1200">
                <a:latin typeface="Calibri" pitchFamily="34" charset="0"/>
              </a:rPr>
              <a:pPr algn="r" eaLnBrk="1" hangingPunct="1"/>
              <a:t>38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BF0D72-2019-40AF-8013-6ACD53408B0E}" type="slidenum">
              <a:rPr lang="en-US"/>
              <a:pPr/>
              <a:t>39</a:t>
            </a:fld>
            <a:endParaRPr lang="en-US"/>
          </a:p>
        </p:txBody>
      </p:sp>
      <p:sp>
        <p:nvSpPr>
          <p:cNvPr id="9113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4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9114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41CFB29-4C71-4A84-987F-ED520473740A}" type="slidenum">
              <a:rPr lang="en-US" sz="1200">
                <a:latin typeface="Calibri" pitchFamily="34" charset="0"/>
              </a:rPr>
              <a:pPr algn="r" eaLnBrk="1" hangingPunct="1"/>
              <a:t>39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993A8C-CE8D-472C-8C73-D3FCF9378070}" type="slidenum">
              <a:rPr lang="en-US"/>
              <a:pPr/>
              <a:t>40</a:t>
            </a:fld>
            <a:endParaRPr lang="en-US"/>
          </a:p>
        </p:txBody>
      </p:sp>
      <p:sp>
        <p:nvSpPr>
          <p:cNvPr id="9318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9318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9864748A-9F37-4CB5-AB94-EE1CF1B14206}" type="slidenum">
              <a:rPr lang="en-US" sz="1200">
                <a:latin typeface="Calibri" pitchFamily="34" charset="0"/>
              </a:rPr>
              <a:pPr algn="r" eaLnBrk="1" hangingPunct="1"/>
              <a:t>40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C4478C-9DED-494B-93B2-AC24E17BB36E}" type="slidenum">
              <a:rPr lang="en-US"/>
              <a:pPr/>
              <a:t>5</a:t>
            </a:fld>
            <a:endParaRPr lang="en-US"/>
          </a:p>
        </p:txBody>
      </p:sp>
      <p:sp>
        <p:nvSpPr>
          <p:cNvPr id="2150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150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96B4D379-02CD-4D85-B643-585BB234F62E}" type="slidenum">
              <a:rPr lang="en-US" sz="1200">
                <a:latin typeface="Calibri" pitchFamily="34" charset="0"/>
              </a:rPr>
              <a:pPr algn="r" eaLnBrk="1" hangingPunct="1"/>
              <a:t>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5A7551-3DD3-4E77-B394-65CE06D5E288}" type="slidenum">
              <a:rPr lang="en-US"/>
              <a:pPr/>
              <a:t>41</a:t>
            </a:fld>
            <a:endParaRPr lang="en-US"/>
          </a:p>
        </p:txBody>
      </p:sp>
      <p:sp>
        <p:nvSpPr>
          <p:cNvPr id="9523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9523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943D52C0-4D2D-4348-88C9-62804639A0A8}" type="slidenum">
              <a:rPr lang="en-US" sz="1200">
                <a:latin typeface="Calibri" pitchFamily="34" charset="0"/>
              </a:rPr>
              <a:pPr algn="r" eaLnBrk="1" hangingPunct="1"/>
              <a:t>41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E811A2-36D7-4E4C-A144-5DF82CC41485}" type="slidenum">
              <a:rPr lang="en-US"/>
              <a:pPr/>
              <a:t>42</a:t>
            </a:fld>
            <a:endParaRPr lang="en-US"/>
          </a:p>
        </p:txBody>
      </p:sp>
      <p:sp>
        <p:nvSpPr>
          <p:cNvPr id="9728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9728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4A4D3B9-6653-48DC-8642-DA9C6B1475AD}" type="slidenum">
              <a:rPr lang="en-US" sz="1200">
                <a:latin typeface="Calibri" pitchFamily="34" charset="0"/>
              </a:rPr>
              <a:pPr algn="r" eaLnBrk="1" hangingPunct="1"/>
              <a:t>42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01254B-59CE-48E0-999D-DA98C1BA7CAD}" type="slidenum">
              <a:rPr lang="en-US"/>
              <a:pPr/>
              <a:t>43</a:t>
            </a:fld>
            <a:endParaRPr lang="en-US"/>
          </a:p>
        </p:txBody>
      </p:sp>
      <p:sp>
        <p:nvSpPr>
          <p:cNvPr id="9933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9933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B5262A9D-1A13-4A4A-A706-4F358594FD6E}" type="slidenum">
              <a:rPr lang="en-US" sz="1200">
                <a:latin typeface="Calibri" pitchFamily="34" charset="0"/>
              </a:rPr>
              <a:pPr algn="r" eaLnBrk="1" hangingPunct="1"/>
              <a:t>43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501079-2DC9-442A-9EB4-07DCB264A4FC}" type="slidenum">
              <a:rPr lang="en-US"/>
              <a:pPr/>
              <a:t>44</a:t>
            </a:fld>
            <a:endParaRPr lang="en-US"/>
          </a:p>
        </p:txBody>
      </p:sp>
      <p:sp>
        <p:nvSpPr>
          <p:cNvPr id="10137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138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0138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014B7663-1ED8-4BBC-87A5-E873C7CAE129}" type="slidenum">
              <a:rPr lang="en-US" sz="1200">
                <a:latin typeface="Calibri" pitchFamily="34" charset="0"/>
              </a:rPr>
              <a:pPr algn="r" eaLnBrk="1" hangingPunct="1"/>
              <a:t>44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78CF83-BA98-43DA-860A-264C31D0A99F}" type="slidenum">
              <a:rPr lang="en-US"/>
              <a:pPr/>
              <a:t>45</a:t>
            </a:fld>
            <a:endParaRPr lang="en-US"/>
          </a:p>
        </p:txBody>
      </p:sp>
      <p:sp>
        <p:nvSpPr>
          <p:cNvPr id="10342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342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0342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88EE4952-DF15-42E4-8489-FD0A85669525}" type="slidenum">
              <a:rPr lang="en-US" sz="1200">
                <a:latin typeface="Calibri" pitchFamily="34" charset="0"/>
              </a:rPr>
              <a:pPr algn="r" eaLnBrk="1" hangingPunct="1"/>
              <a:t>45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CF103C-D736-4223-93CF-467B66E9DF77}" type="slidenum">
              <a:rPr lang="en-US"/>
              <a:pPr/>
              <a:t>46</a:t>
            </a:fld>
            <a:endParaRPr lang="en-US"/>
          </a:p>
        </p:txBody>
      </p:sp>
      <p:sp>
        <p:nvSpPr>
          <p:cNvPr id="10547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547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0547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A216C81-5B60-4A85-A5FB-1B3BDEB97027}" type="slidenum">
              <a:rPr lang="en-US" sz="1200">
                <a:latin typeface="Calibri" pitchFamily="34" charset="0"/>
              </a:rPr>
              <a:pPr algn="r" eaLnBrk="1" hangingPunct="1"/>
              <a:t>46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21F9AA-FD09-4E6A-B88A-A585B2030FC8}" type="slidenum">
              <a:rPr lang="en-US"/>
              <a:pPr/>
              <a:t>47</a:t>
            </a:fld>
            <a:endParaRPr lang="en-US"/>
          </a:p>
        </p:txBody>
      </p:sp>
      <p:sp>
        <p:nvSpPr>
          <p:cNvPr id="10752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752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0752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F9508B4-1A17-49E9-9F47-44A4F8936C48}" type="slidenum">
              <a:rPr lang="en-US" sz="1200">
                <a:latin typeface="Calibri" pitchFamily="34" charset="0"/>
              </a:rPr>
              <a:pPr algn="r" eaLnBrk="1" hangingPunct="1"/>
              <a:t>47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B50F93-EC42-442A-9B85-5534207A25DB}" type="slidenum">
              <a:rPr lang="en-US"/>
              <a:pPr/>
              <a:t>48</a:t>
            </a:fld>
            <a:endParaRPr lang="en-US"/>
          </a:p>
        </p:txBody>
      </p:sp>
      <p:sp>
        <p:nvSpPr>
          <p:cNvPr id="10957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957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0957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9A9D9C1B-27E4-4BCA-A7C5-9B65E6943AB2}" type="slidenum">
              <a:rPr lang="en-US" sz="1200">
                <a:latin typeface="Calibri" pitchFamily="34" charset="0"/>
              </a:rPr>
              <a:pPr algn="r" eaLnBrk="1" hangingPunct="1"/>
              <a:t>48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0D9131-AEB9-4D8A-A055-B954700FBCC5}" type="slidenum">
              <a:rPr lang="en-US"/>
              <a:pPr/>
              <a:t>49</a:t>
            </a:fld>
            <a:endParaRPr lang="en-US"/>
          </a:p>
        </p:txBody>
      </p:sp>
      <p:sp>
        <p:nvSpPr>
          <p:cNvPr id="11161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162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1162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FC4603B-BC3F-46A4-9C01-8E37A298B2EE}" type="slidenum">
              <a:rPr lang="en-US" sz="1200">
                <a:latin typeface="Calibri" pitchFamily="34" charset="0"/>
              </a:rPr>
              <a:pPr algn="r" eaLnBrk="1" hangingPunct="1"/>
              <a:t>49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BF8A4A-4DAB-4AF0-8252-78E7295CE560}" type="slidenum">
              <a:rPr lang="en-US"/>
              <a:pPr/>
              <a:t>50</a:t>
            </a:fld>
            <a:endParaRPr lang="en-US"/>
          </a:p>
        </p:txBody>
      </p:sp>
      <p:sp>
        <p:nvSpPr>
          <p:cNvPr id="11366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366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1366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AF18847-C420-4186-8743-ABB3C12D3DBE}" type="slidenum">
              <a:rPr lang="en-US" sz="1200">
                <a:latin typeface="Calibri" pitchFamily="34" charset="0"/>
              </a:rPr>
              <a:pPr algn="r" eaLnBrk="1" hangingPunct="1"/>
              <a:t>50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CD3237-2D4F-4B84-8CB1-B1E0CB036D85}" type="slidenum">
              <a:rPr lang="en-US"/>
              <a:pPr/>
              <a:t>6</a:t>
            </a:fld>
            <a:endParaRPr lang="en-US"/>
          </a:p>
        </p:txBody>
      </p:sp>
      <p:sp>
        <p:nvSpPr>
          <p:cNvPr id="2355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355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D9230072-1274-4034-91E2-35124A3C573F}" type="slidenum">
              <a:rPr lang="en-US" sz="1200">
                <a:latin typeface="Calibri" pitchFamily="34" charset="0"/>
              </a:rPr>
              <a:pPr algn="r" eaLnBrk="1" hangingPunct="1"/>
              <a:t>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60324E-BB99-4FAC-BBB4-76E098780B9A}" type="slidenum">
              <a:rPr lang="en-US"/>
              <a:pPr/>
              <a:t>51</a:t>
            </a:fld>
            <a:endParaRPr lang="en-US"/>
          </a:p>
        </p:txBody>
      </p:sp>
      <p:sp>
        <p:nvSpPr>
          <p:cNvPr id="11571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571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1571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1019C6B1-C45E-4A99-A9DD-DB0C2225C1AC}" type="slidenum">
              <a:rPr lang="en-US" sz="1200">
                <a:latin typeface="Calibri" pitchFamily="34" charset="0"/>
              </a:rPr>
              <a:pPr algn="r" eaLnBrk="1" hangingPunct="1"/>
              <a:t>51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AC483A-4788-4AB9-B4C3-1A14FEA8AE8B}" type="slidenum">
              <a:rPr lang="en-US"/>
              <a:pPr/>
              <a:t>52</a:t>
            </a:fld>
            <a:endParaRPr lang="en-US"/>
          </a:p>
        </p:txBody>
      </p:sp>
      <p:sp>
        <p:nvSpPr>
          <p:cNvPr id="11776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776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1776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78D3824-078A-45E3-B507-7F1B67DD0091}" type="slidenum">
              <a:rPr lang="en-US" sz="1200">
                <a:latin typeface="Calibri" pitchFamily="34" charset="0"/>
              </a:rPr>
              <a:pPr algn="r" eaLnBrk="1" hangingPunct="1"/>
              <a:t>52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6858BE-4098-4227-97C6-4A94FFBF5F61}" type="slidenum">
              <a:rPr lang="en-US"/>
              <a:pPr/>
              <a:t>53</a:t>
            </a:fld>
            <a:endParaRPr lang="en-US"/>
          </a:p>
        </p:txBody>
      </p:sp>
      <p:sp>
        <p:nvSpPr>
          <p:cNvPr id="11981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981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1981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26C862B8-B87B-491B-AD19-462B71398AD3}" type="slidenum">
              <a:rPr lang="en-US" sz="1200">
                <a:latin typeface="Calibri" pitchFamily="34" charset="0"/>
              </a:rPr>
              <a:pPr algn="r" eaLnBrk="1" hangingPunct="1"/>
              <a:t>53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8D5E3C-A770-442F-AA92-DF0B67B94AF9}" type="slidenum">
              <a:rPr lang="en-US"/>
              <a:pPr/>
              <a:t>54</a:t>
            </a:fld>
            <a:endParaRPr lang="en-US"/>
          </a:p>
        </p:txBody>
      </p:sp>
      <p:sp>
        <p:nvSpPr>
          <p:cNvPr id="12185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186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2186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C5796B5-5281-4297-A264-C395564873D7}" type="slidenum">
              <a:rPr lang="en-US" sz="1200">
                <a:latin typeface="Calibri" pitchFamily="34" charset="0"/>
              </a:rPr>
              <a:pPr algn="r" eaLnBrk="1" hangingPunct="1"/>
              <a:t>54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C9A665-09F3-4AA5-9CF3-F3E7A12ED745}" type="slidenum">
              <a:rPr lang="en-US"/>
              <a:pPr/>
              <a:t>55</a:t>
            </a:fld>
            <a:endParaRPr lang="en-US"/>
          </a:p>
        </p:txBody>
      </p:sp>
      <p:sp>
        <p:nvSpPr>
          <p:cNvPr id="12390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2390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2E08924-F9C2-4AB5-9055-F412D3827BC7}" type="slidenum">
              <a:rPr lang="en-US" sz="1200">
                <a:latin typeface="Calibri" pitchFamily="34" charset="0"/>
              </a:rPr>
              <a:pPr algn="r" eaLnBrk="1" hangingPunct="1"/>
              <a:t>55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15FAAD-5BE5-4039-A5B5-EB7FB8C854B7}" type="slidenum">
              <a:rPr lang="en-US"/>
              <a:pPr/>
              <a:t>56</a:t>
            </a:fld>
            <a:endParaRPr lang="en-US"/>
          </a:p>
        </p:txBody>
      </p:sp>
      <p:sp>
        <p:nvSpPr>
          <p:cNvPr id="12595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595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2595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7043621-207D-4274-A8A4-FF105AD39631}" type="slidenum">
              <a:rPr lang="en-US" sz="1200">
                <a:latin typeface="Calibri" pitchFamily="34" charset="0"/>
              </a:rPr>
              <a:pPr algn="r" eaLnBrk="1" hangingPunct="1"/>
              <a:t>56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03C9BD-8D16-4907-8ADD-AA8866FFD86F}" type="slidenum">
              <a:rPr lang="en-US"/>
              <a:pPr/>
              <a:t>57</a:t>
            </a:fld>
            <a:endParaRPr lang="en-US"/>
          </a:p>
        </p:txBody>
      </p:sp>
      <p:sp>
        <p:nvSpPr>
          <p:cNvPr id="12800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800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2800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E1741657-6349-472A-97BE-D5978E75314B}" type="slidenum">
              <a:rPr lang="en-US" sz="1200">
                <a:latin typeface="Calibri" pitchFamily="34" charset="0"/>
              </a:rPr>
              <a:pPr algn="r" eaLnBrk="1" hangingPunct="1"/>
              <a:t>57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57FB7C-4B69-43F6-AECB-82B61D6738D0}" type="slidenum">
              <a:rPr lang="en-US"/>
              <a:pPr/>
              <a:t>58</a:t>
            </a:fld>
            <a:endParaRPr lang="en-US"/>
          </a:p>
        </p:txBody>
      </p:sp>
      <p:sp>
        <p:nvSpPr>
          <p:cNvPr id="13005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005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3005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85E5599B-C7EC-4D5D-91A2-418CDDA0DF11}" type="slidenum">
              <a:rPr lang="en-US" sz="1200">
                <a:latin typeface="Calibri" pitchFamily="34" charset="0"/>
              </a:rPr>
              <a:pPr algn="r" eaLnBrk="1" hangingPunct="1"/>
              <a:t>58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5A9964-2F0F-4B2B-BC83-2175D1EFBFE6}" type="slidenum">
              <a:rPr lang="en-US"/>
              <a:pPr/>
              <a:t>59</a:t>
            </a:fld>
            <a:endParaRPr lang="en-US"/>
          </a:p>
        </p:txBody>
      </p:sp>
      <p:sp>
        <p:nvSpPr>
          <p:cNvPr id="13209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210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3210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97CBD168-3D86-423C-8012-BA99F1E03F3D}" type="slidenum">
              <a:rPr lang="en-US" sz="1200">
                <a:latin typeface="Calibri" pitchFamily="34" charset="0"/>
              </a:rPr>
              <a:pPr algn="r" eaLnBrk="1" hangingPunct="1"/>
              <a:t>59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9A89B5-36D9-4ECD-A070-010660EDA7F1}" type="slidenum">
              <a:rPr lang="en-US"/>
              <a:pPr/>
              <a:t>60</a:t>
            </a:fld>
            <a:endParaRPr lang="en-US"/>
          </a:p>
        </p:txBody>
      </p:sp>
      <p:sp>
        <p:nvSpPr>
          <p:cNvPr id="13414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414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3414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E37002B8-C353-44EE-B822-4C3F13B9DC6E}" type="slidenum">
              <a:rPr lang="en-US" sz="1200">
                <a:latin typeface="Calibri" pitchFamily="34" charset="0"/>
              </a:rPr>
              <a:pPr algn="r" eaLnBrk="1" hangingPunct="1"/>
              <a:t>60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B2215A-9CBA-4CB0-8E9A-933E6E7EEDC0}" type="slidenum">
              <a:rPr lang="en-US"/>
              <a:pPr/>
              <a:t>7</a:t>
            </a:fld>
            <a:endParaRPr lang="en-US"/>
          </a:p>
        </p:txBody>
      </p:sp>
      <p:sp>
        <p:nvSpPr>
          <p:cNvPr id="2560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560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FE9644EA-CDF9-4BBD-85A0-5E98E416A1B1}" type="slidenum">
              <a:rPr lang="en-US" sz="1200">
                <a:latin typeface="Calibri" pitchFamily="34" charset="0"/>
              </a:rPr>
              <a:pPr algn="r" eaLnBrk="1" hangingPunct="1"/>
              <a:t>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E19F27-D691-4C83-AEA2-735629AB2F4E}" type="slidenum">
              <a:rPr lang="en-US"/>
              <a:pPr/>
              <a:t>61</a:t>
            </a:fld>
            <a:endParaRPr lang="en-US"/>
          </a:p>
        </p:txBody>
      </p:sp>
      <p:sp>
        <p:nvSpPr>
          <p:cNvPr id="13619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619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3619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E5B62A2C-AE55-4BC6-98EF-20E9E6F905FF}" type="slidenum">
              <a:rPr lang="en-US" sz="1200">
                <a:latin typeface="Calibri" pitchFamily="34" charset="0"/>
              </a:rPr>
              <a:pPr algn="r" eaLnBrk="1" hangingPunct="1"/>
              <a:t>61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9951E0-6569-486B-B137-4A7FDB882410}" type="slidenum">
              <a:rPr lang="en-US"/>
              <a:pPr/>
              <a:t>62</a:t>
            </a:fld>
            <a:endParaRPr lang="en-US"/>
          </a:p>
        </p:txBody>
      </p:sp>
      <p:sp>
        <p:nvSpPr>
          <p:cNvPr id="1382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824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3824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B23F678-FC4D-4A22-97C1-5BC2F171C4A5}" type="slidenum">
              <a:rPr lang="en-US" sz="1200">
                <a:latin typeface="Calibri" pitchFamily="34" charset="0"/>
              </a:rPr>
              <a:pPr algn="r" eaLnBrk="1" hangingPunct="1"/>
              <a:t>62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116537-8C02-42A7-8CAF-7DFA11C820B6}" type="slidenum">
              <a:rPr lang="en-US"/>
              <a:pPr/>
              <a:t>63</a:t>
            </a:fld>
            <a:endParaRPr lang="en-US"/>
          </a:p>
        </p:txBody>
      </p:sp>
      <p:sp>
        <p:nvSpPr>
          <p:cNvPr id="14029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029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4029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072E01C8-BDB3-4F37-9A48-E6EE342375A4}" type="slidenum">
              <a:rPr lang="en-US" sz="1200">
                <a:latin typeface="Calibri" pitchFamily="34" charset="0"/>
              </a:rPr>
              <a:pPr algn="r" eaLnBrk="1" hangingPunct="1"/>
              <a:t>63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99CCAC-DF72-4F3F-99C2-5B923C6C87DC}" type="slidenum">
              <a:rPr lang="en-US"/>
              <a:pPr/>
              <a:t>64</a:t>
            </a:fld>
            <a:endParaRPr lang="en-US"/>
          </a:p>
        </p:txBody>
      </p:sp>
      <p:sp>
        <p:nvSpPr>
          <p:cNvPr id="14233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234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4234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AFCAB60E-29DF-4878-BEE1-F99F3CB3897C}" type="slidenum">
              <a:rPr lang="en-US" sz="1200">
                <a:latin typeface="Calibri" pitchFamily="34" charset="0"/>
              </a:rPr>
              <a:pPr algn="r" eaLnBrk="1" hangingPunct="1"/>
              <a:t>64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8EAD79-7211-43BA-BA43-3292DFBCF3AA}" type="slidenum">
              <a:rPr lang="en-US"/>
              <a:pPr/>
              <a:t>65</a:t>
            </a:fld>
            <a:endParaRPr lang="en-US"/>
          </a:p>
        </p:txBody>
      </p:sp>
      <p:sp>
        <p:nvSpPr>
          <p:cNvPr id="14438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438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4438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E2B8A00-ED8A-4A33-B4EF-F840ADF8E05C}" type="slidenum">
              <a:rPr lang="en-US" sz="1200">
                <a:latin typeface="Calibri" pitchFamily="34" charset="0"/>
              </a:rPr>
              <a:pPr algn="r" eaLnBrk="1" hangingPunct="1"/>
              <a:t>65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96C4F8-26DB-4E4B-A33A-1D6DE185959A}" type="slidenum">
              <a:rPr lang="en-US"/>
              <a:pPr/>
              <a:t>66</a:t>
            </a:fld>
            <a:endParaRPr lang="en-US"/>
          </a:p>
        </p:txBody>
      </p:sp>
      <p:sp>
        <p:nvSpPr>
          <p:cNvPr id="14643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643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4643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BAA1465A-86D8-4EFA-959C-BA36E2792F2E}" type="slidenum">
              <a:rPr lang="en-US" sz="1200">
                <a:latin typeface="Calibri" pitchFamily="34" charset="0"/>
              </a:rPr>
              <a:pPr algn="r" eaLnBrk="1" hangingPunct="1"/>
              <a:t>66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E48A36-05BA-4142-8ED0-1E318E5F154F}" type="slidenum">
              <a:rPr lang="en-US"/>
              <a:pPr/>
              <a:t>67</a:t>
            </a:fld>
            <a:endParaRPr lang="en-US"/>
          </a:p>
        </p:txBody>
      </p:sp>
      <p:sp>
        <p:nvSpPr>
          <p:cNvPr id="14848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4848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14865293-1FB6-470F-B4B7-B2D96FDAD084}" type="slidenum">
              <a:rPr lang="en-US" sz="1200">
                <a:latin typeface="Calibri" pitchFamily="34" charset="0"/>
              </a:rPr>
              <a:pPr algn="r" eaLnBrk="1" hangingPunct="1"/>
              <a:t>67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1AFA05-3899-48B1-B525-0D436F5DF4CF}" type="slidenum">
              <a:rPr lang="en-US"/>
              <a:pPr/>
              <a:t>68</a:t>
            </a:fld>
            <a:endParaRPr lang="en-US"/>
          </a:p>
        </p:txBody>
      </p:sp>
      <p:sp>
        <p:nvSpPr>
          <p:cNvPr id="15053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053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5053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FD9D3E69-5322-4F47-AC3A-0AA1DCF7BF8F}" type="slidenum">
              <a:rPr lang="en-US" sz="1200">
                <a:latin typeface="Calibri" pitchFamily="34" charset="0"/>
              </a:rPr>
              <a:pPr algn="r" eaLnBrk="1" hangingPunct="1"/>
              <a:t>68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3A1A7E-A0C9-4092-8973-740B534AD5D6}" type="slidenum">
              <a:rPr lang="en-US"/>
              <a:pPr/>
              <a:t>69</a:t>
            </a:fld>
            <a:endParaRPr lang="en-US"/>
          </a:p>
        </p:txBody>
      </p:sp>
      <p:sp>
        <p:nvSpPr>
          <p:cNvPr id="15257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258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5258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4E603DAD-826E-4344-9101-CDF348A49007}" type="slidenum">
              <a:rPr lang="en-US" sz="1200">
                <a:latin typeface="Calibri" pitchFamily="34" charset="0"/>
              </a:rPr>
              <a:pPr algn="r" eaLnBrk="1" hangingPunct="1"/>
              <a:t>69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15059D-E0CB-4E94-A2CF-6B14EC300E34}" type="slidenum">
              <a:rPr lang="en-US"/>
              <a:pPr/>
              <a:t>70</a:t>
            </a:fld>
            <a:endParaRPr lang="en-US"/>
          </a:p>
        </p:txBody>
      </p:sp>
      <p:sp>
        <p:nvSpPr>
          <p:cNvPr id="15462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462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5462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67B4A10-F815-4FEA-9CD3-A8CA43BFB1A0}" type="slidenum">
              <a:rPr lang="en-US" sz="1200">
                <a:latin typeface="Calibri" pitchFamily="34" charset="0"/>
              </a:rPr>
              <a:pPr algn="r" eaLnBrk="1" hangingPunct="1"/>
              <a:t>70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685196-828D-43D3-88DA-90070570C746}" type="slidenum">
              <a:rPr lang="en-US"/>
              <a:pPr/>
              <a:t>8</a:t>
            </a:fld>
            <a:endParaRPr lang="en-US"/>
          </a:p>
        </p:txBody>
      </p:sp>
      <p:sp>
        <p:nvSpPr>
          <p:cNvPr id="2765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765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952D925A-05F9-44BF-9116-77425D755642}" type="slidenum">
              <a:rPr lang="en-US" sz="1200">
                <a:latin typeface="Calibri" pitchFamily="34" charset="0"/>
              </a:rPr>
              <a:pPr algn="r" eaLnBrk="1" hangingPunct="1"/>
              <a:t>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881A33-8C59-4FC5-8C44-A45FA3C66726}" type="slidenum">
              <a:rPr lang="en-US"/>
              <a:pPr/>
              <a:t>71</a:t>
            </a:fld>
            <a:endParaRPr lang="en-US"/>
          </a:p>
        </p:txBody>
      </p:sp>
      <p:sp>
        <p:nvSpPr>
          <p:cNvPr id="15667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667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5667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B23F9B38-71CB-4296-BEF7-77E203625B36}" type="slidenum">
              <a:rPr lang="en-US" sz="1200">
                <a:latin typeface="Calibri" pitchFamily="34" charset="0"/>
              </a:rPr>
              <a:pPr algn="r" eaLnBrk="1" hangingPunct="1"/>
              <a:t>71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EC6CD6-93FD-45BF-B87E-25E60E271683}" type="slidenum">
              <a:rPr lang="en-US"/>
              <a:pPr/>
              <a:t>72</a:t>
            </a:fld>
            <a:endParaRPr lang="en-US"/>
          </a:p>
        </p:txBody>
      </p:sp>
      <p:sp>
        <p:nvSpPr>
          <p:cNvPr id="15872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872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5872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253F7DFB-5D14-4BFF-BB3A-91E8BBCC74E6}" type="slidenum">
              <a:rPr lang="en-US" sz="1200">
                <a:latin typeface="Calibri" pitchFamily="34" charset="0"/>
              </a:rPr>
              <a:pPr algn="r" eaLnBrk="1" hangingPunct="1"/>
              <a:t>72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403D65-F4AA-4DDE-B5A9-5FD013CAD749}" type="slidenum">
              <a:rPr lang="en-US"/>
              <a:pPr/>
              <a:t>73</a:t>
            </a:fld>
            <a:endParaRPr lang="en-US"/>
          </a:p>
        </p:txBody>
      </p:sp>
      <p:sp>
        <p:nvSpPr>
          <p:cNvPr id="16077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077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6077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F05BF1F3-860B-42D6-9AE5-3020C4E73DF6}" type="slidenum">
              <a:rPr lang="en-US" sz="1200">
                <a:latin typeface="Calibri" pitchFamily="34" charset="0"/>
              </a:rPr>
              <a:pPr algn="r" eaLnBrk="1" hangingPunct="1"/>
              <a:t>73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895823-5102-4ADE-8C37-3CDCAE751334}" type="slidenum">
              <a:rPr lang="en-US"/>
              <a:pPr/>
              <a:t>74</a:t>
            </a:fld>
            <a:endParaRPr lang="en-US"/>
          </a:p>
        </p:txBody>
      </p:sp>
      <p:sp>
        <p:nvSpPr>
          <p:cNvPr id="16281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282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6282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5700041-72FA-45EA-94AF-A412EFB7119E}" type="slidenum">
              <a:rPr lang="en-US" sz="1200">
                <a:latin typeface="Calibri" pitchFamily="34" charset="0"/>
              </a:rPr>
              <a:pPr algn="r" eaLnBrk="1" hangingPunct="1"/>
              <a:t>74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F9C7DF-9399-4319-8D62-9E666EDF6CAE}" type="slidenum">
              <a:rPr lang="en-US"/>
              <a:pPr/>
              <a:t>75</a:t>
            </a:fld>
            <a:endParaRPr lang="en-US"/>
          </a:p>
        </p:txBody>
      </p:sp>
      <p:sp>
        <p:nvSpPr>
          <p:cNvPr id="16486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486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6486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88E8FA57-4929-4344-9DD1-792D33F4D8EB}" type="slidenum">
              <a:rPr lang="en-US" sz="1200">
                <a:latin typeface="Calibri" pitchFamily="34" charset="0"/>
              </a:rPr>
              <a:pPr algn="r" eaLnBrk="1" hangingPunct="1"/>
              <a:t>75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E6F42A-54FE-4A69-A702-DADBD92F82D0}" type="slidenum">
              <a:rPr lang="en-US"/>
              <a:pPr/>
              <a:t>76</a:t>
            </a:fld>
            <a:endParaRPr lang="en-US"/>
          </a:p>
        </p:txBody>
      </p:sp>
      <p:sp>
        <p:nvSpPr>
          <p:cNvPr id="16691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691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6691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082BB86-6B4B-46AD-ACFD-813828A7C84B}" type="slidenum">
              <a:rPr lang="en-US" sz="1200">
                <a:latin typeface="Calibri" pitchFamily="34" charset="0"/>
              </a:rPr>
              <a:pPr algn="r" eaLnBrk="1" hangingPunct="1"/>
              <a:t>76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D13B1F-A901-416C-9C05-91805D9FDFA2}" type="slidenum">
              <a:rPr lang="en-US"/>
              <a:pPr/>
              <a:t>77</a:t>
            </a:fld>
            <a:endParaRPr lang="en-US"/>
          </a:p>
        </p:txBody>
      </p:sp>
      <p:sp>
        <p:nvSpPr>
          <p:cNvPr id="16896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896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6896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DA603D9F-D41B-4D27-9EDD-00D9ECE809CC}" type="slidenum">
              <a:rPr lang="en-US" sz="1200">
                <a:latin typeface="Calibri" pitchFamily="34" charset="0"/>
              </a:rPr>
              <a:pPr algn="r" eaLnBrk="1" hangingPunct="1"/>
              <a:t>77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C33116-EBBB-4EB0-95D6-3686144F7487}" type="slidenum">
              <a:rPr lang="en-US"/>
              <a:pPr/>
              <a:t>78</a:t>
            </a:fld>
            <a:endParaRPr lang="en-US"/>
          </a:p>
        </p:txBody>
      </p:sp>
      <p:sp>
        <p:nvSpPr>
          <p:cNvPr id="17101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101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7101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9FE12332-C17C-426A-BCBC-50A7CB0921D3}" type="slidenum">
              <a:rPr lang="en-US" sz="1200">
                <a:latin typeface="Calibri" pitchFamily="34" charset="0"/>
              </a:rPr>
              <a:pPr algn="r" eaLnBrk="1" hangingPunct="1"/>
              <a:t>78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4A2B01-8C0C-48A2-811A-5E3EEEB9D5CA}" type="slidenum">
              <a:rPr lang="en-US"/>
              <a:pPr/>
              <a:t>79</a:t>
            </a:fld>
            <a:endParaRPr lang="en-US"/>
          </a:p>
        </p:txBody>
      </p:sp>
      <p:sp>
        <p:nvSpPr>
          <p:cNvPr id="17305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306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7306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FB127359-E4D6-43A7-B097-C796AF78623B}" type="slidenum">
              <a:rPr lang="en-US" sz="1200">
                <a:latin typeface="Calibri" pitchFamily="34" charset="0"/>
              </a:rPr>
              <a:pPr algn="r" eaLnBrk="1" hangingPunct="1"/>
              <a:t>79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8C1942-734C-4A8B-8D85-023556AAE33A}" type="slidenum">
              <a:rPr lang="en-US"/>
              <a:pPr/>
              <a:t>80</a:t>
            </a:fld>
            <a:endParaRPr lang="en-US"/>
          </a:p>
        </p:txBody>
      </p:sp>
      <p:sp>
        <p:nvSpPr>
          <p:cNvPr id="17510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510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7510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D2936439-B356-49FC-A974-6D9B87667E60}" type="slidenum">
              <a:rPr lang="en-US" sz="1200">
                <a:latin typeface="Calibri" pitchFamily="34" charset="0"/>
              </a:rPr>
              <a:pPr algn="r" eaLnBrk="1" hangingPunct="1"/>
              <a:t>80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BEF394-997B-4B71-B45E-6FBA032A5F89}" type="slidenum">
              <a:rPr lang="en-US"/>
              <a:pPr/>
              <a:t>9</a:t>
            </a:fld>
            <a:endParaRPr lang="en-US"/>
          </a:p>
        </p:txBody>
      </p:sp>
      <p:sp>
        <p:nvSpPr>
          <p:cNvPr id="2969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70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970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45F1E6A1-E214-452D-B348-751A6FE1D599}" type="slidenum">
              <a:rPr lang="en-US" sz="1200">
                <a:latin typeface="Calibri" pitchFamily="34" charset="0"/>
              </a:rPr>
              <a:pPr algn="r" eaLnBrk="1" hangingPunct="1"/>
              <a:t>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5F4FD3-B0F8-4A14-9C09-A35BBCA56A96}" type="slidenum">
              <a:rPr lang="en-US"/>
              <a:pPr/>
              <a:t>81</a:t>
            </a:fld>
            <a:endParaRPr lang="en-US"/>
          </a:p>
        </p:txBody>
      </p:sp>
      <p:sp>
        <p:nvSpPr>
          <p:cNvPr id="17715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715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7715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B1192E5-3EE8-4094-A9A7-C7C137E05EC1}" type="slidenum">
              <a:rPr lang="en-US" sz="1200">
                <a:latin typeface="Calibri" pitchFamily="34" charset="0"/>
              </a:rPr>
              <a:pPr algn="r" eaLnBrk="1" hangingPunct="1"/>
              <a:t>81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6F60EE-A304-40CC-9F28-6EB607161C88}" type="slidenum">
              <a:rPr lang="en-US"/>
              <a:pPr/>
              <a:t>82</a:t>
            </a:fld>
            <a:endParaRPr lang="en-US"/>
          </a:p>
        </p:txBody>
      </p:sp>
      <p:sp>
        <p:nvSpPr>
          <p:cNvPr id="17920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920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7920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9DFF0DAF-F2B3-453A-8BA6-EDA290548B31}" type="slidenum">
              <a:rPr lang="en-US" sz="1200">
                <a:latin typeface="Calibri" pitchFamily="34" charset="0"/>
              </a:rPr>
              <a:pPr algn="r" eaLnBrk="1" hangingPunct="1"/>
              <a:t>82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11FF66-E372-40DB-88A0-A7B94D0378D0}" type="slidenum">
              <a:rPr lang="en-US"/>
              <a:pPr/>
              <a:t>83</a:t>
            </a:fld>
            <a:endParaRPr lang="en-US"/>
          </a:p>
        </p:txBody>
      </p:sp>
      <p:sp>
        <p:nvSpPr>
          <p:cNvPr id="18125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125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8125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17801C7-207F-4D94-8145-D6C1D58F219D}" type="slidenum">
              <a:rPr lang="en-US" sz="1200">
                <a:latin typeface="Calibri" pitchFamily="34" charset="0"/>
              </a:rPr>
              <a:pPr algn="r" eaLnBrk="1" hangingPunct="1"/>
              <a:t>83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327792-8C95-45BF-AD1C-675F3FA1B2AC}" type="slidenum">
              <a:rPr lang="en-US"/>
              <a:pPr/>
              <a:t>84</a:t>
            </a:fld>
            <a:endParaRPr lang="en-US"/>
          </a:p>
        </p:txBody>
      </p:sp>
      <p:sp>
        <p:nvSpPr>
          <p:cNvPr id="18329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330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8330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4785C68-E6E9-4646-82C0-1AC067A1A853}" type="slidenum">
              <a:rPr lang="en-US" sz="1200">
                <a:latin typeface="Calibri" pitchFamily="34" charset="0"/>
              </a:rPr>
              <a:pPr algn="r" eaLnBrk="1" hangingPunct="1"/>
              <a:t>84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674B0F-DD22-4D87-ACA9-A0444D6C48F4}" type="slidenum">
              <a:rPr lang="en-US"/>
              <a:pPr/>
              <a:t>85</a:t>
            </a:fld>
            <a:endParaRPr lang="en-US"/>
          </a:p>
        </p:txBody>
      </p:sp>
      <p:sp>
        <p:nvSpPr>
          <p:cNvPr id="18534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534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8534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09082F6D-DE37-4F14-9E3A-CC2385CCF558}" type="slidenum">
              <a:rPr lang="en-US" sz="1200">
                <a:latin typeface="Calibri" pitchFamily="34" charset="0"/>
              </a:rPr>
              <a:pPr algn="r" eaLnBrk="1" hangingPunct="1"/>
              <a:t>85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2F9565-F727-4980-8128-40BFD91D1123}" type="slidenum">
              <a:rPr lang="en-US"/>
              <a:pPr/>
              <a:t>86</a:t>
            </a:fld>
            <a:endParaRPr lang="en-US"/>
          </a:p>
        </p:txBody>
      </p:sp>
      <p:sp>
        <p:nvSpPr>
          <p:cNvPr id="18739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739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8739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205D9B64-31A6-4EAB-B189-C82B59255EFD}" type="slidenum">
              <a:rPr lang="en-US" sz="1200">
                <a:latin typeface="Calibri" pitchFamily="34" charset="0"/>
              </a:rPr>
              <a:pPr algn="r" eaLnBrk="1" hangingPunct="1"/>
              <a:t>86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7CB7B7-9096-4CDC-ABEE-89288F781422}" type="slidenum">
              <a:rPr lang="en-US"/>
              <a:pPr/>
              <a:t>87</a:t>
            </a:fld>
            <a:endParaRPr lang="en-US"/>
          </a:p>
        </p:txBody>
      </p:sp>
      <p:sp>
        <p:nvSpPr>
          <p:cNvPr id="1894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944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8944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4C063328-54FA-4815-AF4C-758182FDE73D}" type="slidenum">
              <a:rPr lang="en-US" sz="1200">
                <a:latin typeface="Calibri" pitchFamily="34" charset="0"/>
              </a:rPr>
              <a:pPr algn="r" eaLnBrk="1" hangingPunct="1"/>
              <a:t>87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F69E15-7CC6-4BA2-B9AF-B15739AF630C}" type="slidenum">
              <a:rPr lang="en-US"/>
              <a:pPr/>
              <a:t>88</a:t>
            </a:fld>
            <a:endParaRPr lang="en-US"/>
          </a:p>
        </p:txBody>
      </p:sp>
      <p:sp>
        <p:nvSpPr>
          <p:cNvPr id="19149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149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9149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887F0D3-4051-4673-A714-D8503E51C606}" type="slidenum">
              <a:rPr lang="en-US" sz="1200">
                <a:latin typeface="Calibri" pitchFamily="34" charset="0"/>
              </a:rPr>
              <a:pPr algn="r" eaLnBrk="1" hangingPunct="1"/>
              <a:t>88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67EFA6-E0AE-4045-B3A2-A25F3FFB72A8}" type="slidenum">
              <a:rPr lang="en-US"/>
              <a:pPr/>
              <a:t>89</a:t>
            </a:fld>
            <a:endParaRPr lang="en-US"/>
          </a:p>
        </p:txBody>
      </p:sp>
      <p:sp>
        <p:nvSpPr>
          <p:cNvPr id="19353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354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9354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FBA885A5-3B28-4C13-89FF-9FCAF0ABB776}" type="slidenum">
              <a:rPr lang="en-US" sz="1200">
                <a:latin typeface="Calibri" pitchFamily="34" charset="0"/>
              </a:rPr>
              <a:pPr algn="r" eaLnBrk="1" hangingPunct="1"/>
              <a:t>89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D96ADA-12D6-481A-B3AB-3AB4B01B31B9}" type="slidenum">
              <a:rPr lang="en-US"/>
              <a:pPr/>
              <a:t>90</a:t>
            </a:fld>
            <a:endParaRPr lang="en-US"/>
          </a:p>
        </p:txBody>
      </p:sp>
      <p:sp>
        <p:nvSpPr>
          <p:cNvPr id="19558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558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9558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1E994C96-2F2A-40C4-A64C-DF68CD046EFB}" type="slidenum">
              <a:rPr lang="en-US" sz="1200">
                <a:latin typeface="Calibri" pitchFamily="34" charset="0"/>
              </a:rPr>
              <a:pPr algn="r" eaLnBrk="1" hangingPunct="1"/>
              <a:t>90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028615-8612-4611-BD1B-65D0CCC8271D}" type="slidenum">
              <a:rPr lang="en-US"/>
              <a:pPr/>
              <a:t>10</a:t>
            </a:fld>
            <a:endParaRPr lang="en-US"/>
          </a:p>
        </p:txBody>
      </p:sp>
      <p:sp>
        <p:nvSpPr>
          <p:cNvPr id="3174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174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468E3899-8E24-424F-83A8-21F2135FC71C}" type="slidenum">
              <a:rPr lang="en-US" sz="1200">
                <a:latin typeface="Calibri" pitchFamily="34" charset="0"/>
              </a:rPr>
              <a:pPr algn="r" eaLnBrk="1" hangingPunct="1"/>
              <a:t>10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C7EF57-FA35-492D-B5F9-D82EDB0E41D6}" type="slidenum">
              <a:rPr lang="en-US"/>
              <a:pPr/>
              <a:t>91</a:t>
            </a:fld>
            <a:endParaRPr lang="en-US"/>
          </a:p>
        </p:txBody>
      </p:sp>
      <p:sp>
        <p:nvSpPr>
          <p:cNvPr id="19763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763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9763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41312D26-8AF1-44F3-8C70-3AA37DC9C287}" type="slidenum">
              <a:rPr lang="en-US" sz="1200">
                <a:latin typeface="Calibri" pitchFamily="34" charset="0"/>
              </a:rPr>
              <a:pPr algn="r" eaLnBrk="1" hangingPunct="1"/>
              <a:t>91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098995-1061-49F7-9396-95FA4FA7D7D1}" type="slidenum">
              <a:rPr lang="en-US"/>
              <a:pPr/>
              <a:t>92</a:t>
            </a:fld>
            <a:endParaRPr lang="en-US"/>
          </a:p>
        </p:txBody>
      </p:sp>
      <p:sp>
        <p:nvSpPr>
          <p:cNvPr id="19968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968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19968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B9B21E4-2899-46B0-8216-5CC40A485B4C}" type="slidenum">
              <a:rPr lang="en-US" sz="1200">
                <a:latin typeface="Calibri" pitchFamily="34" charset="0"/>
              </a:rPr>
              <a:pPr algn="r" eaLnBrk="1" hangingPunct="1"/>
              <a:t>92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D9C741-16EC-490E-BD4F-DC1B105C6E2B}" type="slidenum">
              <a:rPr lang="en-US"/>
              <a:pPr/>
              <a:t>93</a:t>
            </a:fld>
            <a:endParaRPr lang="en-US"/>
          </a:p>
        </p:txBody>
      </p:sp>
      <p:sp>
        <p:nvSpPr>
          <p:cNvPr id="20173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173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0173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1F0F0421-306C-495D-ACEE-8D217D9E8B24}" type="slidenum">
              <a:rPr lang="en-US" sz="1200">
                <a:latin typeface="Calibri" pitchFamily="34" charset="0"/>
              </a:rPr>
              <a:pPr algn="r" eaLnBrk="1" hangingPunct="1"/>
              <a:t>93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B91B16-E56D-4B3E-88B7-A1F5AB1971B7}" type="slidenum">
              <a:rPr lang="en-US"/>
              <a:pPr/>
              <a:t>94</a:t>
            </a:fld>
            <a:endParaRPr lang="en-US"/>
          </a:p>
        </p:txBody>
      </p:sp>
      <p:sp>
        <p:nvSpPr>
          <p:cNvPr id="20377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378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0378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EDA7CFDB-A707-4C66-920A-3BA1B78EBC70}" type="slidenum">
              <a:rPr lang="en-US" sz="1200">
                <a:latin typeface="Calibri" pitchFamily="34" charset="0"/>
              </a:rPr>
              <a:pPr algn="r" eaLnBrk="1" hangingPunct="1"/>
              <a:t>94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58D228-7654-4A72-940D-86133652A8DD}" type="slidenum">
              <a:rPr lang="en-US"/>
              <a:pPr/>
              <a:t>95</a:t>
            </a:fld>
            <a:endParaRPr lang="en-US"/>
          </a:p>
        </p:txBody>
      </p:sp>
      <p:sp>
        <p:nvSpPr>
          <p:cNvPr id="20582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582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0582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205B72C-699F-4003-B032-3563A156497E}" type="slidenum">
              <a:rPr lang="en-US" sz="1200">
                <a:latin typeface="Calibri" pitchFamily="34" charset="0"/>
              </a:rPr>
              <a:pPr algn="r" eaLnBrk="1" hangingPunct="1"/>
              <a:t>95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3732FB-B8E6-42DF-961F-02F2F4C23BE3}" type="slidenum">
              <a:rPr lang="en-US"/>
              <a:pPr/>
              <a:t>96</a:t>
            </a:fld>
            <a:endParaRPr lang="en-US"/>
          </a:p>
        </p:txBody>
      </p:sp>
      <p:sp>
        <p:nvSpPr>
          <p:cNvPr id="20787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787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0787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9A75DD8-1AA6-4883-B089-CC2892FB58A0}" type="slidenum">
              <a:rPr lang="en-US" sz="1200">
                <a:latin typeface="Calibri" pitchFamily="34" charset="0"/>
              </a:rPr>
              <a:pPr algn="r" eaLnBrk="1" hangingPunct="1"/>
              <a:t>96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8BE3F2-2A72-404E-9539-729C3B2DAA74}" type="slidenum">
              <a:rPr lang="en-US"/>
              <a:pPr/>
              <a:t>97</a:t>
            </a:fld>
            <a:endParaRPr lang="en-US"/>
          </a:p>
        </p:txBody>
      </p:sp>
      <p:sp>
        <p:nvSpPr>
          <p:cNvPr id="20992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992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0992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5D378C-2AAC-4414-B2DA-5E333E28213C}" type="slidenum">
              <a:rPr lang="en-US" sz="1200">
                <a:latin typeface="Calibri" pitchFamily="34" charset="0"/>
              </a:rPr>
              <a:pPr algn="r" eaLnBrk="1" hangingPunct="1"/>
              <a:t>97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8E48A5-ACF8-47FC-9CFF-345D48624972}" type="slidenum">
              <a:rPr lang="en-US"/>
              <a:pPr/>
              <a:t>98</a:t>
            </a:fld>
            <a:endParaRPr lang="en-US"/>
          </a:p>
        </p:txBody>
      </p:sp>
      <p:sp>
        <p:nvSpPr>
          <p:cNvPr id="21197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197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1197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B5B537C-6A6A-4E88-9683-55E3F361A8E9}" type="slidenum">
              <a:rPr lang="en-US" sz="1200">
                <a:latin typeface="Calibri" pitchFamily="34" charset="0"/>
              </a:rPr>
              <a:pPr algn="r" eaLnBrk="1" hangingPunct="1"/>
              <a:t>98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463857-EF91-4E7B-80B9-03CEBCDDB0CB}" type="slidenum">
              <a:rPr lang="en-US"/>
              <a:pPr/>
              <a:t>99</a:t>
            </a:fld>
            <a:endParaRPr lang="en-US"/>
          </a:p>
        </p:txBody>
      </p:sp>
      <p:sp>
        <p:nvSpPr>
          <p:cNvPr id="21401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402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1402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FB521C77-847B-466E-AEAA-F64AE8C61E21}" type="slidenum">
              <a:rPr lang="en-US" sz="1200">
                <a:latin typeface="Calibri" pitchFamily="34" charset="0"/>
              </a:rPr>
              <a:pPr algn="r" eaLnBrk="1" hangingPunct="1"/>
              <a:t>99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355008-25EB-4BE4-BEAF-7C365AFD7323}" type="slidenum">
              <a:rPr lang="en-US"/>
              <a:pPr/>
              <a:t>100</a:t>
            </a:fld>
            <a:endParaRPr lang="en-US"/>
          </a:p>
        </p:txBody>
      </p:sp>
      <p:sp>
        <p:nvSpPr>
          <p:cNvPr id="21606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606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1606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EA0B3CCD-A071-4B1C-94BC-531579AFE6DB}" type="slidenum">
              <a:rPr lang="en-US" sz="1200">
                <a:latin typeface="Calibri" pitchFamily="34" charset="0"/>
              </a:rPr>
              <a:pPr algn="r" eaLnBrk="1" hangingPunct="1"/>
              <a:t>100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C8A7-3C3F-4467-A62E-1DFACA3256BA}" type="datetimeFigureOut">
              <a:rPr lang="en-US" smtClean="0"/>
              <a:pPr/>
              <a:t>9/10/2009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17DB7-1450-4073-9680-3CE0A785EA0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E29C5-DB06-4F8F-B2BF-2D712B8FEBE9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1D26F-0837-4F68-A94D-472CC8425A1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89F3D-3732-49C7-8CE3-56158684202F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DE792-3C9F-4996-A0FB-216E627D0B1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43E5-F3A3-4A16-BFB6-3DDF2868D714}" type="datetimeFigureOut">
              <a:rPr lang="en-US" smtClean="0"/>
              <a:pPr/>
              <a:t>9/10/2009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81A35-7EF3-455E-B0BC-BD7F4BA1FF9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43E5-F3A3-4A16-BFB6-3DDF2868D714}" type="datetimeFigureOut">
              <a:rPr lang="en-US" smtClean="0"/>
              <a:pPr/>
              <a:t>9/10/2009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81A35-7EF3-455E-B0BC-BD7F4BA1FF9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43E5-F3A3-4A16-BFB6-3DDF2868D714}" type="datetimeFigureOut">
              <a:rPr lang="en-US" smtClean="0"/>
              <a:pPr/>
              <a:t>9/10/2009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81A35-7EF3-455E-B0BC-BD7F4BA1FF9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43E5-F3A3-4A16-BFB6-3DDF2868D714}" type="datetimeFigureOut">
              <a:rPr lang="en-US" smtClean="0"/>
              <a:pPr/>
              <a:t>9/10/2009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81A35-7EF3-455E-B0BC-BD7F4BA1FF9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43E5-F3A3-4A16-BFB6-3DDF2868D714}" type="datetimeFigureOut">
              <a:rPr lang="en-US" smtClean="0"/>
              <a:pPr/>
              <a:t>9/10/2009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81A35-7EF3-455E-B0BC-BD7F4BA1FF9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43E5-F3A3-4A16-BFB6-3DDF2868D714}" type="datetimeFigureOut">
              <a:rPr lang="en-US" smtClean="0"/>
              <a:pPr/>
              <a:t>9/10/2009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81A35-7EF3-455E-B0BC-BD7F4BA1FF9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43E5-F3A3-4A16-BFB6-3DDF2868D714}" type="datetimeFigureOut">
              <a:rPr lang="en-US" smtClean="0"/>
              <a:pPr/>
              <a:t>9/10/2009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81A35-7EF3-455E-B0BC-BD7F4BA1FF9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43E5-F3A3-4A16-BFB6-3DDF2868D714}" type="datetimeFigureOut">
              <a:rPr lang="en-US" smtClean="0"/>
              <a:pPr/>
              <a:t>9/10/2009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81A35-7EF3-455E-B0BC-BD7F4BA1FF9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1FB2-41A8-4505-842F-2378594D9B52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FC4A1-8E7A-4872-8DC7-3503AF4D732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43E5-F3A3-4A16-BFB6-3DDF2868D714}" type="datetimeFigureOut">
              <a:rPr lang="en-US" smtClean="0"/>
              <a:pPr/>
              <a:t>9/10/2009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81A35-7EF3-455E-B0BC-BD7F4BA1FF9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43E5-F3A3-4A16-BFB6-3DDF2868D714}" type="datetimeFigureOut">
              <a:rPr lang="en-US" smtClean="0"/>
              <a:pPr/>
              <a:t>9/10/2009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81A35-7EF3-455E-B0BC-BD7F4BA1FF9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43E5-F3A3-4A16-BFB6-3DDF2868D714}" type="datetimeFigureOut">
              <a:rPr lang="en-US" smtClean="0"/>
              <a:pPr/>
              <a:t>9/10/2009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81A35-7EF3-455E-B0BC-BD7F4BA1FF9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C8A7-3C3F-4467-A62E-1DFACA3256BA}" type="datetimeFigureOut">
              <a:rPr lang="en-US" smtClean="0"/>
              <a:pPr/>
              <a:t>9/10/2009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17DB7-1450-4073-9680-3CE0A785EA0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1FB2-41A8-4505-842F-2378594D9B52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FC4A1-8E7A-4872-8DC7-3503AF4D732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4273A-4A6D-4EA9-B13F-AE2AC85913DB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5631B-5B0C-4522-9C1B-65B96367477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BDA2-7B7F-441D-B86C-4D30893D4D3E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68DFC-2898-48F6-A275-EC58610909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83717-9E0F-43B2-A73D-FDE7A5FC401C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B19FE-9770-40BC-BB16-8E1D66A625F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6A9C-880C-429E-AE5C-DAB3A2DD0187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2813-FA02-4094-9580-1F3B86F5090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5EB33-5551-4435-A590-851E462A9881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22EE-F5F7-4C98-8CBA-F0024AD93A2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4273A-4A6D-4EA9-B13F-AE2AC85913DB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5631B-5B0C-4522-9C1B-65B96367477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4B23-7699-4C11-A71D-AE7BDB1A0661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DD6F3-E8E3-4D13-8D8B-0AC1867E505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FBA74-309D-4B98-9B7C-07F7134A60DE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C952E-E4F3-48A6-AC9B-13C62DA2FFC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E29C5-DB06-4F8F-B2BF-2D712B8FEBE9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1D26F-0837-4F68-A94D-472CC8425A1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89F3D-3732-49C7-8CE3-56158684202F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DE792-3C9F-4996-A0FB-216E627D0B1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E176C8A7-3C3F-4467-A62E-1DFACA3256BA}" type="datetimeFigureOut">
              <a:rPr lang="en-US" smtClean="0"/>
              <a:pPr/>
              <a:t>9/10/2009</a:t>
            </a:fld>
            <a:endParaRPr lang="en-A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2417DB7-1450-4073-9680-3CE0A785EA0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8C1FB2-41A8-4505-842F-2378594D9B52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0FC4A1-8E7A-4872-8DC7-3503AF4D732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84273A-4A6D-4EA9-B13F-AE2AC85913DB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05631B-5B0C-4522-9C1B-65B96367477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50BDA2-7B7F-441D-B86C-4D30893D4D3E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268DFC-2898-48F6-A275-EC58610909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283717-9E0F-43B2-A73D-FDE7A5FC401C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FB19FE-9770-40BC-BB16-8E1D66A625F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816A9C-880C-429E-AE5C-DAB3A2DD0187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02813-FA02-4094-9580-1F3B86F5090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0BDA2-7B7F-441D-B86C-4D30893D4D3E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68DFC-2898-48F6-A275-EC58610909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85EB33-5551-4435-A590-851E462A9881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1822EE-F5F7-4C98-8CBA-F0024AD93A2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4E4B23-7699-4C11-A71D-AE7BDB1A0661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1DD6F3-E8E3-4D13-8D8B-0AC1867E505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BFBA74-309D-4B98-9B7C-07F7134A60DE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EC952E-E4F3-48A6-AC9B-13C62DA2FFC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EE29C5-DB06-4F8F-B2BF-2D712B8FEBE9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1D26F-0837-4F68-A94D-472CC8425A1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789F3D-3732-49C7-8CE3-56158684202F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DE792-3C9F-4996-A0FB-216E627D0B1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AutoShap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bevel">
            <a:avLst>
              <a:gd name="adj" fmla="val 16574"/>
            </a:avLst>
          </a:prstGeom>
          <a:solidFill>
            <a:srgbClr val="FF99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24000"/>
            <a:ext cx="6324600" cy="2076450"/>
          </a:xfrm>
        </p:spPr>
        <p:txBody>
          <a:bodyPr/>
          <a:lstStyle>
            <a:lvl1pPr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343400"/>
            <a:ext cx="6400800" cy="609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176C8A7-3C3F-4467-A62E-1DFACA3256BA}" type="datetimeFigureOut">
              <a:rPr lang="en-US" smtClean="0"/>
              <a:pPr/>
              <a:t>9/10/2009</a:t>
            </a:fld>
            <a:endParaRPr lang="en-AU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2417DB7-1450-4073-9680-3CE0A785EA0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8C1FB2-41A8-4505-842F-2378594D9B52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0FC4A1-8E7A-4872-8DC7-3503AF4D732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84273A-4A6D-4EA9-B13F-AE2AC85913DB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05631B-5B0C-4522-9C1B-65B96367477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50BDA2-7B7F-441D-B86C-4D30893D4D3E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268DFC-2898-48F6-A275-EC58610909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283717-9E0F-43B2-A73D-FDE7A5FC401C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FB19FE-9770-40BC-BB16-8E1D66A625F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83717-9E0F-43B2-A73D-FDE7A5FC401C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B19FE-9770-40BC-BB16-8E1D66A625F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816A9C-880C-429E-AE5C-DAB3A2DD0187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02813-FA02-4094-9580-1F3B86F5090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85EB33-5551-4435-A590-851E462A9881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1822EE-F5F7-4C98-8CBA-F0024AD93A2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4E4B23-7699-4C11-A71D-AE7BDB1A0661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1DD6F3-E8E3-4D13-8D8B-0AC1867E505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BFBA74-309D-4B98-9B7C-07F7134A60DE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EC952E-E4F3-48A6-AC9B-13C62DA2FFC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EE29C5-DB06-4F8F-B2BF-2D712B8FEBE9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1D26F-0837-4F68-A94D-472CC8425A1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1261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1261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789F3D-3732-49C7-8CE3-56158684202F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DE792-3C9F-4996-A0FB-216E627D0B1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16A9C-880C-429E-AE5C-DAB3A2DD0187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2813-FA02-4094-9580-1F3B86F5090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5EB33-5551-4435-A590-851E462A9881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22EE-F5F7-4C98-8CBA-F0024AD93A2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4B23-7699-4C11-A71D-AE7BDB1A0661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DD6F3-E8E3-4D13-8D8B-0AC1867E505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FBA74-309D-4B98-9B7C-07F7134A60DE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C952E-E4F3-48A6-AC9B-13C62DA2FFC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7015A-3E6B-4716-9929-61A626DA71E2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A62C2-792A-47EC-8466-54AD30CFA18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143E5-F3A3-4A16-BFB6-3DDF2868D714}" type="datetimeFigureOut">
              <a:rPr lang="en-US" smtClean="0"/>
              <a:pPr/>
              <a:t>9/10/2009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81A35-7EF3-455E-B0BC-BD7F4BA1FF9D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7015A-3E6B-4716-9929-61A626DA71E2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A62C2-792A-47EC-8466-54AD30CFA18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E707015A-3E6B-4716-9929-61A626DA71E2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7DA62C2-792A-47EC-8466-54AD30CFA18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AutoShap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bevel">
            <a:avLst>
              <a:gd name="adj" fmla="val 4306"/>
            </a:avLst>
          </a:prstGeom>
          <a:solidFill>
            <a:srgbClr val="FF990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6294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E707015A-3E6B-4716-9929-61A626DA71E2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629400"/>
            <a:ext cx="3810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29400" y="65532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87DA62C2-792A-47EC-8466-54AD30CFA18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ndy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ndy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ndy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ndy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ndy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ndy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ndy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Andy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1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5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1.xml"/><Relationship Id="rId1" Type="http://schemas.openxmlformats.org/officeDocument/2006/relationships/audio" Target="file:///C:\Documents%20and%20Settings\rma\Desktop\dads%20p.e\The%20Mixed%20Tape.mp3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1.xml"/><Relationship Id="rId2" Type="http://schemas.openxmlformats.org/officeDocument/2006/relationships/slideLayout" Target="../slideLayouts/slideLayout51.xml"/><Relationship Id="rId1" Type="http://schemas.openxmlformats.org/officeDocument/2006/relationships/audio" Target="file:///C:\Documents%20and%20Settings\rma\Desktop\dads%20p.e\The%20Mixed%20Tape.mp3" TargetMode="External"/><Relationship Id="rId4" Type="http://schemas.openxmlformats.org/officeDocument/2006/relationships/image" Target="../media/image3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1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1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1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5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51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5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51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51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51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51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51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51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51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51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51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5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1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51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51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51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51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51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51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51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51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51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5400" dirty="0" err="1" smtClean="0">
                <a:solidFill>
                  <a:schemeClr val="bg1"/>
                </a:solidFill>
              </a:rPr>
              <a:t>Malpeli</a:t>
            </a:r>
            <a:r>
              <a:rPr lang="en-AU" sz="5400" dirty="0" smtClean="0">
                <a:solidFill>
                  <a:schemeClr val="bg1"/>
                </a:solidFill>
              </a:rPr>
              <a:t> Revision</a:t>
            </a:r>
            <a:endParaRPr lang="en-AU" sz="5400" dirty="0">
              <a:solidFill>
                <a:schemeClr val="bg1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1 - 99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>
                <a:latin typeface="Calibri" pitchFamily="34" charset="0"/>
              </a:rPr>
              <a:t> 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9. A benefit associated with having a physically active group of office workers include: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Reduced absenteeism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Increased productivity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Reduced staff turnover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14375" y="4857750"/>
            <a:ext cx="76438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99. EPO is often taken by endurance athletes despite being banned by WADA. Side-effects include: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Hyperactivity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Hypotension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Hypertension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Hypertension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10. At rest, most of our energy comes from: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Fats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Carbohydrates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Proteins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 combination of 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Fats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11. The ATP-PC system is: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 Anaerobic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Quick to supply energy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Limited by the amount of available phosphocreatine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12. The energy system interplay is best described when: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ATP is released from the ATP-PC system, then the LA system and lastly the aerobic system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ATP is released from all 3 energy systems, but one contributing more than the other two systems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The three energy systems are used during play rather than rest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The three energy systems collectively supply  ATP to working muscles in a sequential pattern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ATP is released from all 3 energy systems, but one contributing more than the other two systems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13. Once the lactate threshold is exceeded, the following occurs 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The LA system becomes the major energy supplier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The PC system is able to replenish energy stores now that it is not being used and “rested”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Most ATP resynthesis occurs as a result of anaerobic glycolysis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An active recovery should commence immediately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C:</a:t>
            </a:r>
            <a:r>
              <a:rPr lang="en-GB">
                <a:latin typeface="Calibri" pitchFamily="34" charset="0"/>
              </a:rPr>
              <a:t>  Most ATP resynthesis occurs as a result of anaerobic glycolysis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14. Steady state occurs when: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Oxygen consumption reaches a maximum level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The Cori cycle starts to break down built up lactic acid and convert it to glycogen to be reused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The heart and lungs have had sufficient time to supply working muscles with oxygen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Oxygen supply is equal to oxygen demand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Oxygen supply is equal to oxygen demand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 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15. The most likely cause of fatigue for a 100m sprinter (athletics) is: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PC depletion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Lowered muscle Ph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Accumulation of iron(s) – Fe, Ph, Al, etc.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Lactic Acid accumulation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PC depletion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16. Following a 10 second interval sprint (max intensity) how long would it take to replenish fuel stores used in the work period?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10 seconds (1: 1 work : rest ratio)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180 seconds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240 seconds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300 seconds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</a:t>
            </a:r>
            <a:r>
              <a:rPr lang="en-GB">
                <a:latin typeface="Calibri" pitchFamily="34" charset="0"/>
              </a:rPr>
              <a:t> 180 seconds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17. Males exhibit greater muscular strength than females due to: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Greater participation in physical activity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Having more unipennate muscles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Having a higher percentage of fast-twitch fibres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Increased cross sectional area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Increased cross sectional area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18. Anaerobic power is a measure of: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The PC system’s ability to produce energy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The LA system’s ability to produce power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The ability of the anaerobic systems to provide energy via their pathways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The ability of the anaerobic systems to provide energy via their pathways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1. The recommended activity levels for adults (CDHAC) are: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Combining short sessions of different activities for a total of 60 minutes every day of the week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Combining short sessions of different activities for a total of 30 minutes five days per week (minimum)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Participating in vigorous activity that makes you “huff &amp; puff” for 30 minutes three to four days per week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Participating in vigorous activity that makes you “huff &amp; puff” for 60 minutes five days per week (minimum)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 Combining short sessions of different activities for a total of 30 minutes five days per week (minimum)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pic>
        <p:nvPicPr>
          <p:cNvPr id="11" name="The Mixed Tap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3920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19. The most important fitness component for a 1,500m swimmer performing a tumble turn is: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Reaction Time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Agility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 Balance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Aerobic Power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Agility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20. The purpose of conducting a games analysis is to: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 </a:t>
            </a:r>
            <a:r>
              <a:rPr lang="en-GB">
                <a:latin typeface="Calibri" pitchFamily="34" charset="0"/>
              </a:rPr>
              <a:t>Work out the important fitness components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Consider the interplay of energy systems during the activity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Decide on how to best prepare / train for the actual game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21. The most appropriate fitness tests on offer are: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Reliable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</a:t>
            </a:r>
            <a:r>
              <a:rPr lang="en-GB">
                <a:latin typeface="Calibri" pitchFamily="34" charset="0"/>
              </a:rPr>
              <a:t> Valid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Relevant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22. The most specific test to assess the agility of a tennis player would be the: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Illinois Agility Run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Semo Agility Test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Harvard Twist Touch Test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Margarita Agility Run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Semo Agility Test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23. Males would be expected to score better on the vertical jump test than females because they: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Have greater cross sectional area in the quadriceps/hamstring region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Train more than females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Possess greater ankle flexibility and can generate greater push off as a result of this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Play more football than girls and this is an action specific to the game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 Have greater cross sectional area in the quadriceps/hamstring region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24. A training year can be broken down into smaller sections such as “pre-season”, “competition” and “off-season”. These are examples of”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Periodisation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Mesocycles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Microcycles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Tri-cycles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Periodisation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25. The recommended frequency for athletes seeking aerobic training improvements is: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2 times / week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3 times / week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4-5 times / week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7 times / week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4-5 times / week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26. Any “plateau” during a training program indicates: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The athlete needs to be thinking about “tapering”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A period of adaptation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A “steady State” has been achieved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A period of adaptation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27. The best example of long interval training listed below is: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20 x 2 x 10 m runs with a w:r ratio of 1:1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2 x 20 x 100 m runs with a w:r ratio of 1:2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2 x 2 x 1,000 m runs with a w:r ratio of 1:1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2 x 20 x 10,000m runs with a w:r ratio of 1:10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2 x 2 x 1,000 m runs with a w:r ratio of 1:1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28. “Fartlek” training 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Can be overloaded by completing the same distance in a slower time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Is also knows as “playing with speed”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Requires rest periods to restore PC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Combines continuous activity with short bursts of intense work at regular intervals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Combines continuous activity with short bursts of intense work at regular intervals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7"/>
          <p:cNvSpPr txBox="1">
            <a:spLocks noChangeArrowheads="1"/>
          </p:cNvSpPr>
          <p:nvPr/>
        </p:nvSpPr>
        <p:spPr bwMode="auto">
          <a:xfrm>
            <a:off x="928688" y="857250"/>
            <a:ext cx="5786437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2. The physical activity pyramid encourages people to: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Participate most in Level 2 activities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Participate most in Level 3 activities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Participate least in Level 1 activities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Participate least in Level 4 activities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000125" y="4429125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Participate least in Level 4 activities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29. Plyometrics are exemplified by the following group of activities: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Skipping, max push ups in 60 seconds, running on the spot for 30 seconds (max intensity)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Depth Jumps, clap push-ups, bounding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10 x 20 m sprints every 45 seconds followed by 15 x 15m sprints every 30 seconds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Depth Jumps, clap push-ups, bounding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30. Plyometrics can be overloaded by: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Making the muscles to contract more forcefully by jumping higher or performing at a higher intensity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Decreasing the weight and increasing the repetitions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Increasing the rest and decreasing the intensity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Making the muscles to contract more forcefully by jumping higher or performing at a higher intensity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31. In the following exercise prescription for resistance training ~ 4 x 8 x 80kg, the 4 represents: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Repetitions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Sets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Resistance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The day of the week training is undertaken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Sets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32. The following is most likely to result from participation in an aerobic training program lasting 12+ mths: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Increased capillarisation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Increased plasma volume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Increased cardiac output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33. Increased myoglobin levels resulting from aerobic conditioning / training assists in: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Transporting more oxygen around the vascular system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Preventing the myoglotic stretch reflex (less slow twitch muscle trains)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Moving more oxygen from cell membranes to the mitochondria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Moving more oxygen from cell membranes to the mitochondria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34. Aerobic training results in decreases to the systolic blood pressure (except at max effort) due to: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Improved elasticity of blood vessels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Increasing LDL’s and reducing plaque build up on the inside of blood vessels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Reciprocal increases in diastolic blood pressure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Improved elasticity of blood vessels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35. Aerobic training has the following effect on ventilatory muscle oxygen consumption at the diaphragm &amp; intercostals: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Increases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Decreases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Remains relatively unchanged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Decreases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36. Short interval training will result in the following chronic changes to fast twitch muscle fibres: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Increased “whiteness”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Increased antioxidative enzyme stores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Increased contraction speed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Increased triglyceride stores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Increased contraction speed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37. Continuous training will result in the following chronic changes to slow twitch muscle fibres: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Increased  aerobic force capacity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Increased antioxidative enzyme stores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Increased contraction speed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Increased triglyceride stores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Increased triglyceride stores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38. Short interval training will result in the following adaptations to lactic acid tolerance: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Decreased reliance of glucose as a fuel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Increased oxidative enzyme stores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Decreased buffering ability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Increased acid-base regulation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Increased acid-base regulation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7"/>
          <p:cNvSpPr txBox="1">
            <a:spLocks noChangeArrowheads="1"/>
          </p:cNvSpPr>
          <p:nvPr/>
        </p:nvSpPr>
        <p:spPr bwMode="auto">
          <a:xfrm>
            <a:off x="785813" y="1000125"/>
            <a:ext cx="7500937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3. The following is an example of an objective measure of physical activity: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Heart rate monitoring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Self-report logs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Physical activity diary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643438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>
                <a:latin typeface="Calibri" pitchFamily="34" charset="0"/>
              </a:rPr>
              <a:t>A  Heart rate monitoring</a:t>
            </a:r>
            <a:endParaRPr lang="en-GB" u="sng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39. Training with high intensity/loads and low repetitions will generally result in greater changes in: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Type IIB fibres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Type IIA fibres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Type I Fibres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Type IA Fibres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</a:t>
            </a:r>
            <a:r>
              <a:rPr lang="en-GB">
                <a:latin typeface="Calibri" pitchFamily="34" charset="0"/>
              </a:rPr>
              <a:t> Type IIB fibres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40. Massage assists recovery by: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Increasing blood flow to the massaged area(s)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Increasing the amount of oxygen transported to the massaged area(s)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Increasing the rate of waste removal from</a:t>
            </a:r>
            <a:r>
              <a:rPr lang="en-GB" b="1">
                <a:latin typeface="Calibri" pitchFamily="34" charset="0"/>
              </a:rPr>
              <a:t> </a:t>
            </a:r>
            <a:r>
              <a:rPr lang="en-GB">
                <a:latin typeface="Calibri" pitchFamily="34" charset="0"/>
              </a:rPr>
              <a:t>the massaged area(s)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41. The most effective way of monitoring training responses is to: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Keep a training log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Try to remember everything undertaken during a week of training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“Listen” to what your body is saying to you by the way it feels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42938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Keep a training log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42. Risk management includes: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Risk Identification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Risk Reduction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Risk Avoidance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43. Coaches might contribute to risks associated with the team they are training by: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Encouraging players to play with “niggling injuries” for the benefit of the team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Ensuring first aid kits are available at every training session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Enlisting the support of non paid qualified staff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 Encouraging players to play with “niggling injuries” for the benefit of the team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 b="1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44. Risk management procedures extend beyond team management to facilities and equipment. The following must be taken into consideration in this area: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Protective equipment and barriers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Equipment care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</a:t>
            </a:r>
            <a:r>
              <a:rPr lang="en-GB">
                <a:latin typeface="Calibri" pitchFamily="34" charset="0"/>
              </a:rPr>
              <a:t> Hygiene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45. The following is a practical example of how AFL football teams try to prevent injuries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Ensuring players participate in accredited courses so they’ll have a job when they finish playing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Greater emphasis on strengthening hamstring muscles during training to avoid knee injuries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Using new pre-season training methods that have worked with in the USA for NFL footballers but haven’t been trialled here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Players wearing helmets to avoid serious head injuries (similar to NFL footballers)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Greater emphasis on strengthening hamstring muscles during training to avoid knee injuries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 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46. The following strategy can assist enhancing performance by building or maintaining confidence: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Self-talk using cue words that are instructional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“Walking the talk”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Faking an injury to upset an opponent’s concentration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Self-talk using cue words that are instructional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47. The following drink allows quickest absorption and hydration: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 Hypotonic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Hypertonic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Hypatonic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Hyputonic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Hypotonic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48. Minerals are important in assisting performance PB’s by: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Assisting in water loss to help with thermoregulation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Maintaining an acid-base balance to ensure normal cellular function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Adding to the amount of ATP that can be produced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Ensuring the Essential Electrolytic Balance (EEB) is maintained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Maintaining an acid-base balance to ensure normal cellular function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7"/>
          <p:cNvSpPr txBox="1">
            <a:spLocks noChangeArrowheads="1"/>
          </p:cNvSpPr>
          <p:nvPr/>
        </p:nvSpPr>
        <p:spPr bwMode="auto">
          <a:xfrm>
            <a:off x="714375" y="428625"/>
            <a:ext cx="7500938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 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4. For overweight and obese individuals, to prevent weight regain once weight is lost: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30-60 minutes of physical activity is recommended on at least 5 days per week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60-90 minutes of physical activity is recommended on at least 5 days per week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60-90 minutes of physical activity is recommended per day 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30-60 minutes of physical activity is recommended per day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60-90 minutes of physical activity is recommended per day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49. EPO is often taken by endurance athletes despite being banned by WADA. Side-effects include: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Hyperactivity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Hypotension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Hypertension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Hypertension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50.  An example of a medico-legal issue being raised by athletes taking legal performance enhancers such as creatine monohydrate is: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Athletes suffering an allergic reaction to the substance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Athletes being admitted to hospital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Athletes suing the administrative body for a “botched up” Series A sample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Athletes suffering an allergic reaction to the substance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8035925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51. In terms of the physical activity pyramid, lifetime physical activities should have the following  Frequency (F); Intensity (I) and Time/Duration (T):</a:t>
            </a:r>
          </a:p>
          <a:p>
            <a:endParaRPr lang="en-GB" b="1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A :  </a:t>
            </a:r>
            <a:r>
              <a:rPr lang="en-GB">
                <a:latin typeface="Calibri" pitchFamily="34" charset="0"/>
              </a:rPr>
              <a:t>F = most days of the week 	 I = Moderate 	T = 30 minutes minimum</a:t>
            </a:r>
          </a:p>
          <a:p>
            <a:r>
              <a:rPr lang="en-GB" b="1">
                <a:latin typeface="Calibri" pitchFamily="34" charset="0"/>
              </a:rPr>
              <a:t>B :  </a:t>
            </a:r>
            <a:r>
              <a:rPr lang="en-GB">
                <a:latin typeface="Calibri" pitchFamily="34" charset="0"/>
              </a:rPr>
              <a:t>F = 3-4 days of the week     	I = Moderate  	T = 30 minutes minimum</a:t>
            </a:r>
          </a:p>
          <a:p>
            <a:r>
              <a:rPr lang="en-GB" b="1">
                <a:latin typeface="Calibri" pitchFamily="34" charset="0"/>
              </a:rPr>
              <a:t>C :  </a:t>
            </a:r>
            <a:r>
              <a:rPr lang="en-GB">
                <a:latin typeface="Calibri" pitchFamily="34" charset="0"/>
              </a:rPr>
              <a:t>F = most days of the week  	I = Vigorous 	T = 60 minutes minimum</a:t>
            </a:r>
          </a:p>
          <a:p>
            <a:r>
              <a:rPr lang="en-GB" b="1">
                <a:latin typeface="Calibri" pitchFamily="34" charset="0"/>
              </a:rPr>
              <a:t>D :  </a:t>
            </a:r>
            <a:r>
              <a:rPr lang="en-GB">
                <a:latin typeface="Calibri" pitchFamily="34" charset="0"/>
              </a:rPr>
              <a:t>F = 3-4  days of the week  	I =  Vigorous  	T = 30 minutes minimum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 : </a:t>
            </a:r>
            <a:r>
              <a:rPr lang="en-GB">
                <a:latin typeface="Calibri" pitchFamily="34" charset="0"/>
              </a:rPr>
              <a:t>F = most days of the week  I = Moderate  T = 30 minutes minimum</a:t>
            </a:r>
            <a:r>
              <a:rPr lang="en-US"/>
              <a:t> </a:t>
            </a:r>
          </a:p>
        </p:txBody>
      </p:sp>
      <p:pic>
        <p:nvPicPr>
          <p:cNvPr id="11" name="The Mixed Tap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3920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9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extBox 7"/>
          <p:cNvSpPr txBox="1">
            <a:spLocks noChangeArrowheads="1"/>
          </p:cNvSpPr>
          <p:nvPr/>
        </p:nvSpPr>
        <p:spPr bwMode="auto">
          <a:xfrm>
            <a:off x="928688" y="857250"/>
            <a:ext cx="5786437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52. The most consistent predictor of children’s physical activity levels, according to the CLASS study, is the :</a:t>
            </a:r>
          </a:p>
          <a:p>
            <a:endParaRPr lang="en-GB" b="1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A </a:t>
            </a:r>
            <a:r>
              <a:rPr lang="en-GB">
                <a:latin typeface="Calibri" pitchFamily="34" charset="0"/>
              </a:rPr>
              <a:t>The amount of encouragement provided by parents</a:t>
            </a:r>
          </a:p>
          <a:p>
            <a:endParaRPr lang="en-GB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B </a:t>
            </a:r>
            <a:r>
              <a:rPr lang="en-GB">
                <a:latin typeface="Calibri" pitchFamily="34" charset="0"/>
              </a:rPr>
              <a:t>The amount of time spent outdoors</a:t>
            </a:r>
          </a:p>
          <a:p>
            <a:endParaRPr lang="en-GB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C </a:t>
            </a:r>
            <a:r>
              <a:rPr lang="en-GB">
                <a:latin typeface="Calibri" pitchFamily="34" charset="0"/>
              </a:rPr>
              <a:t>The educational attainment of parents</a:t>
            </a:r>
          </a:p>
          <a:p>
            <a:endParaRPr lang="en-GB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D </a:t>
            </a:r>
            <a:r>
              <a:rPr lang="en-GB">
                <a:latin typeface="Calibri" pitchFamily="34" charset="0"/>
              </a:rPr>
              <a:t>The socio-economic status of their family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000125" y="4429125"/>
            <a:ext cx="4572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 : </a:t>
            </a:r>
            <a:r>
              <a:rPr lang="en-GB">
                <a:latin typeface="Calibri" pitchFamily="34" charset="0"/>
              </a:rPr>
              <a:t>The amount of time spent outdoors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extBox 7"/>
          <p:cNvSpPr txBox="1">
            <a:spLocks noChangeArrowheads="1"/>
          </p:cNvSpPr>
          <p:nvPr/>
        </p:nvSpPr>
        <p:spPr bwMode="auto">
          <a:xfrm>
            <a:off x="785813" y="1000125"/>
            <a:ext cx="7962900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53. According to the National Physical Activity Guidelines:</a:t>
            </a:r>
          </a:p>
          <a:p>
            <a:endParaRPr lang="en-GB" b="1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A </a:t>
            </a:r>
            <a:r>
              <a:rPr lang="en-GB">
                <a:latin typeface="Calibri" pitchFamily="34" charset="0"/>
              </a:rPr>
              <a:t>Adults should engage in more physical activity than children</a:t>
            </a:r>
          </a:p>
          <a:p>
            <a:endParaRPr lang="en-GB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B </a:t>
            </a:r>
            <a:r>
              <a:rPr lang="en-GB">
                <a:latin typeface="Calibri" pitchFamily="34" charset="0"/>
              </a:rPr>
              <a:t>Children should engage in twice as much physical activity as adults</a:t>
            </a:r>
          </a:p>
          <a:p>
            <a:endParaRPr lang="en-GB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C </a:t>
            </a:r>
            <a:r>
              <a:rPr lang="en-GB">
                <a:latin typeface="Calibri" pitchFamily="34" charset="0"/>
              </a:rPr>
              <a:t>Adults should engage in at least 2 hours of electronic media for entertainment</a:t>
            </a:r>
          </a:p>
          <a:p>
            <a:endParaRPr lang="en-GB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D </a:t>
            </a:r>
            <a:r>
              <a:rPr lang="en-GB">
                <a:latin typeface="Calibri" pitchFamily="34" charset="0"/>
              </a:rPr>
              <a:t>Children should engage in at least 2 hours of electronic media for entertainment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643438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endParaRPr lang="en-GB" b="1" u="sng"/>
          </a:p>
          <a:p>
            <a:r>
              <a:rPr lang="en-GB" b="1">
                <a:latin typeface="Calibri" pitchFamily="34" charset="0"/>
              </a:rPr>
              <a:t>B </a:t>
            </a:r>
            <a:r>
              <a:rPr lang="en-GB">
                <a:latin typeface="Calibri" pitchFamily="34" charset="0"/>
              </a:rPr>
              <a:t>Children should engage in twice as much physical activity as adults</a:t>
            </a: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extBox 7"/>
          <p:cNvSpPr txBox="1">
            <a:spLocks noChangeArrowheads="1"/>
          </p:cNvSpPr>
          <p:nvPr/>
        </p:nvSpPr>
        <p:spPr bwMode="auto">
          <a:xfrm>
            <a:off x="714375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 </a:t>
            </a:r>
            <a:endParaRPr lang="en-US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54. Effective interventions target changes in the following four dimensions:</a:t>
            </a:r>
          </a:p>
          <a:p>
            <a:endParaRPr lang="en-GB" b="1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A  </a:t>
            </a:r>
            <a:r>
              <a:rPr lang="en-GB">
                <a:latin typeface="Calibri" pitchFamily="34" charset="0"/>
              </a:rPr>
              <a:t>Interpersonal, workplace, social &amp; policy</a:t>
            </a:r>
          </a:p>
          <a:p>
            <a:endParaRPr lang="en-GB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B  </a:t>
            </a:r>
            <a:r>
              <a:rPr lang="en-GB">
                <a:latin typeface="Calibri" pitchFamily="34" charset="0"/>
              </a:rPr>
              <a:t>Intrapersonal, social, physical environment &amp; policy</a:t>
            </a:r>
          </a:p>
          <a:p>
            <a:endParaRPr lang="en-GB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C  </a:t>
            </a:r>
            <a:r>
              <a:rPr lang="en-GB">
                <a:latin typeface="Calibri" pitchFamily="34" charset="0"/>
              </a:rPr>
              <a:t>SPPI (Social, Political, Personal and Industrial)</a:t>
            </a:r>
          </a:p>
          <a:p>
            <a:endParaRPr lang="en-GB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D  </a:t>
            </a:r>
            <a:r>
              <a:rPr lang="en-GB">
                <a:latin typeface="Calibri" pitchFamily="34" charset="0"/>
              </a:rPr>
              <a:t>None of the above 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  </a:t>
            </a:r>
            <a:r>
              <a:rPr lang="en-GB">
                <a:latin typeface="Calibri" pitchFamily="34" charset="0"/>
              </a:rPr>
              <a:t>Intrapersonal, social, physical environment &amp; policy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55. The following is an example of a cognitive strategy to bring about change:</a:t>
            </a:r>
          </a:p>
          <a:p>
            <a:endParaRPr lang="en-GB" b="1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A </a:t>
            </a:r>
            <a:r>
              <a:rPr lang="en-GB">
                <a:latin typeface="Calibri" pitchFamily="34" charset="0"/>
              </a:rPr>
              <a:t>Comprehending personal benefits of being physically active</a:t>
            </a:r>
          </a:p>
          <a:p>
            <a:endParaRPr lang="en-GB" b="1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B  </a:t>
            </a:r>
            <a:r>
              <a:rPr lang="en-GB">
                <a:latin typeface="Calibri" pitchFamily="34" charset="0"/>
              </a:rPr>
              <a:t>Providing rewards for being physically active</a:t>
            </a:r>
          </a:p>
          <a:p>
            <a:endParaRPr lang="en-GB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C </a:t>
            </a:r>
            <a:r>
              <a:rPr lang="en-GB">
                <a:latin typeface="Calibri" pitchFamily="34" charset="0"/>
              </a:rPr>
              <a:t>Enlisting social support</a:t>
            </a:r>
          </a:p>
          <a:p>
            <a:endParaRPr lang="en-GB" b="1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D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 : </a:t>
            </a:r>
            <a:r>
              <a:rPr lang="en-GB">
                <a:latin typeface="Calibri" pitchFamily="34" charset="0"/>
              </a:rPr>
              <a:t>Comprehending personal benefits of being physically active</a:t>
            </a:r>
            <a:r>
              <a:rPr lang="en-US">
                <a:latin typeface="Calibri" pitchFamily="34" charset="0"/>
              </a:rPr>
              <a:t> </a:t>
            </a:r>
            <a:endParaRPr lang="en-GB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56. Stage 2 of the “Stages of Change” model is also known as:</a:t>
            </a:r>
          </a:p>
          <a:p>
            <a:endParaRPr lang="en-GB" b="1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A </a:t>
            </a:r>
            <a:r>
              <a:rPr lang="en-GB">
                <a:latin typeface="Calibri" pitchFamily="34" charset="0"/>
              </a:rPr>
              <a:t>Preparation</a:t>
            </a:r>
          </a:p>
          <a:p>
            <a:endParaRPr lang="en-GB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B </a:t>
            </a:r>
            <a:r>
              <a:rPr lang="en-GB">
                <a:latin typeface="Calibri" pitchFamily="34" charset="0"/>
              </a:rPr>
              <a:t>Contemplation</a:t>
            </a:r>
          </a:p>
          <a:p>
            <a:endParaRPr lang="en-GB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C </a:t>
            </a:r>
            <a:r>
              <a:rPr lang="en-GB">
                <a:latin typeface="Calibri" pitchFamily="34" charset="0"/>
              </a:rPr>
              <a:t>Prelapsation</a:t>
            </a:r>
          </a:p>
          <a:p>
            <a:endParaRPr lang="en-GB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D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 </a:t>
            </a:r>
            <a:r>
              <a:rPr lang="en-GB">
                <a:latin typeface="Calibri" pitchFamily="34" charset="0"/>
              </a:rPr>
              <a:t>Contemplation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57. Self-efficacy can best be described as:</a:t>
            </a:r>
          </a:p>
          <a:p>
            <a:r>
              <a:rPr lang="en-GB" b="1">
                <a:latin typeface="Calibri" pitchFamily="34" charset="0"/>
              </a:rPr>
              <a:t>A </a:t>
            </a:r>
            <a:r>
              <a:rPr lang="en-GB">
                <a:latin typeface="Calibri" pitchFamily="34" charset="0"/>
              </a:rPr>
              <a:t>Feeling confident you can participate in activities under certain circumstances</a:t>
            </a:r>
          </a:p>
          <a:p>
            <a:endParaRPr lang="en-GB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B </a:t>
            </a:r>
            <a:r>
              <a:rPr lang="en-GB">
                <a:latin typeface="Calibri" pitchFamily="34" charset="0"/>
              </a:rPr>
              <a:t>Being able to speak in front of a group of people</a:t>
            </a:r>
          </a:p>
          <a:p>
            <a:endParaRPr lang="en-GB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C </a:t>
            </a:r>
            <a:r>
              <a:rPr lang="en-GB">
                <a:latin typeface="Calibri" pitchFamily="34" charset="0"/>
              </a:rPr>
              <a:t>Knowing you have the potential to do something better than what you currently are</a:t>
            </a:r>
          </a:p>
          <a:p>
            <a:endParaRPr lang="en-GB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D </a:t>
            </a:r>
            <a:r>
              <a:rPr lang="en-GB">
                <a:latin typeface="Calibri" pitchFamily="34" charset="0"/>
              </a:rPr>
              <a:t>Never giving up easily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r>
              <a:rPr lang="en-GB" b="1">
                <a:latin typeface="Calibri" pitchFamily="34" charset="0"/>
              </a:rPr>
              <a:t>A </a:t>
            </a:r>
            <a:r>
              <a:rPr lang="en-GB">
                <a:latin typeface="Calibri" pitchFamily="34" charset="0"/>
              </a:rPr>
              <a:t>Feeling confident you can participate in activities under certain circumstances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58. The most effective school based setting physical activity promoting strategies: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Have Department of Education printed material outlining physical activity benefits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Promote increased physical activity during breaks, and especially lunchtime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Offer before and after school sporting programs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5. Stage 6 of the “Stages of Change” model is known as the </a:t>
            </a:r>
            <a:r>
              <a:rPr lang="en-GB" b="1" u="sng">
                <a:latin typeface="Calibri" pitchFamily="34" charset="0"/>
              </a:rPr>
              <a:t>Termination</a:t>
            </a:r>
            <a:r>
              <a:rPr lang="en-GB" b="1">
                <a:latin typeface="Calibri" pitchFamily="34" charset="0"/>
              </a:rPr>
              <a:t> stage which: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Allows participants to temporarily “drop out” of physical activity for a period of time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Sees performers involved in regular physical activity for a period of more than 5 years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Can only be experienced when Stage 5 has been met for at least 6 months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Sees performers involved in regular physical activity for a period of more than 5 years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>
                <a:latin typeface="Calibri" pitchFamily="34" charset="0"/>
              </a:rPr>
              <a:t> 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59. A benefit associated with having a physically active group of office workers include: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Reduced absenteeism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Increased productivity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Reduced staff turnover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14375" y="4857750"/>
            <a:ext cx="76438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60. At rest, most of our energy comes from: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Fats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Carbohydrates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Proteins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 combination of 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Fats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61. The ATP-PC system is: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 Anaerobic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Quick to supply energy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Limited by the amount of available phosphocreatine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62. The energy system interplay is best described when: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ATP is released from the ATP-PC system, then the LA system and lastly the aerobic system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ATP is released from all 3 energy systems, but one contributing more than the other two systems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The three energy systems are used during play rather than rest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The three energy systems collectively supply  ATP to working muscles in a sequential pattern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ATP is released from all 3 energy systems, but one contributing more than the other two systems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63. Once the lactate threshold is exceeded, the following occurs 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The LA system becomes the major energy supplier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The PC system is able to replenish energy stores now that it is not being used and “rested”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Most ATP resynthesis occurs as a result of anaerobic glycolysis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An active recovery should commence immediately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C:</a:t>
            </a:r>
            <a:r>
              <a:rPr lang="en-GB">
                <a:latin typeface="Calibri" pitchFamily="34" charset="0"/>
              </a:rPr>
              <a:t>  Most ATP resynthesis occurs as a result of anaerobic glycolysis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64. Steady state occurs when: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Oxygen consumption reaches a maximum level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The Cori cycle starts to break down built up lactic acid and convert it to glycogen to be reused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The heart and lungs have had sufficient time to supply working muscles with oxygen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Oxygen supply is equal to oxygen demand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Oxygen supply is equal to oxygen demand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 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65. The most likely cause of fatigue for a 100m sprinter (athletics) is: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PC depletion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Lowered muscle Ph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Accumulation of iron(s) – Fe, Ph, Al, etc.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Lactic Acid accumulation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PC depletion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66. Following a 10 second interval sprint (max intensity) how long would it take to replenish fuel stores used in the work period?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10 seconds (1: 1 work : rest ratio)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180 seconds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240 seconds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300 seconds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</a:t>
            </a:r>
            <a:r>
              <a:rPr lang="en-GB">
                <a:latin typeface="Calibri" pitchFamily="34" charset="0"/>
              </a:rPr>
              <a:t> 180 seconds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67. Males exhibit greater muscular strength than females due to: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Greater participation in physical activity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Having more unipennate muscles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Having a higher percentage of fast-twitch fibres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Increased cross sectional area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Increased cross sectional area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68. Anaerobic power is a measure of: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The PC system’s ability to produce energy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The LA system’s ability to produce power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The ability of the anaerobic systems to provide energy via their pathways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The ability of the anaerobic systems to provide energy via their pathways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6. The following is an example of a “constructed environment”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A skate park next to a school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A statue in the local mall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Paving to replace footpaths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</a:t>
            </a:r>
            <a:r>
              <a:rPr lang="en-GB">
                <a:latin typeface="Calibri" pitchFamily="34" charset="0"/>
              </a:rPr>
              <a:t> A skate park next to a school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69. The most important fitness component for a 1,500m swimmer performing a tumble turn is: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Reaction Time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Agility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 Balance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Aerobic Power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Agility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70. The purpose of conducting a games analysis is to: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 </a:t>
            </a:r>
            <a:r>
              <a:rPr lang="en-GB">
                <a:latin typeface="Calibri" pitchFamily="34" charset="0"/>
              </a:rPr>
              <a:t>Work out the important fitness components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Consider the interplay of energy systems during the activity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Decide on how to best prepare / train for the actual game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71. The most appropriate fitness tests on offer are: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Reliable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</a:t>
            </a:r>
            <a:r>
              <a:rPr lang="en-GB">
                <a:latin typeface="Calibri" pitchFamily="34" charset="0"/>
              </a:rPr>
              <a:t> Valid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Relevant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72. The most specific test to assess the agility of a tennis player would be the: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Illinois Agility Run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Semo Agility Test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Harvard Twist Touch Test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Margarita Agility Run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Semo Agility Test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73. Males would be expected to score better on the vertical jump test than females because they: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Have greater cross sectional area in the quadriceps/hamstring region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Train more than females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Possess greater ankle flexibility and can generate greater push off as a result of this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Play more football than girls and this is an action specific to the game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 Have greater cross sectional area in the quadriceps/hamstring region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74. A training year can be broken down into smaller sections such as “pre-season”, “competition” and “off-season”. These are examples of”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Periodisation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Mesocycles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Microcycles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Tri-cycles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Periodisation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75. The recommended frequency for athletes seeking aerobic training improvements is: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2 times / week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3 times / week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4-5 times / week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7 times / week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4-5 times / week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76. Any “plateau” during a training program indicates: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The athlete needs to be thinking about “tapering”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A period of adaptation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A “steady State” has been achieved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A period of adaptation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77. The best example of long interval training listed below is: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20 x 2 x 10 m runs with a w:r ratio of 1:1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2 x 20 x 100 m runs with a w:r ratio of 1:2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2 x 2 x 1,000 m runs with a w:r ratio of 1:1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2 x 20 x 10,000m runs with a w:r ratio of 1:10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2 x 2 x 1,000 m runs with a w:r ratio of 1:1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78. “Fartlek” training 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Can be overloaded by completing the same distance in a slower time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Is also knows as “playing with speed”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Requires rest periods to restore PC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Combines continuous activity with short bursts of intense work at regular intervals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Combines continuous activity with short bursts of intense work at regular intervals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7. The mass media promotes involvement in physical activity by: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Increasing interest in physical activity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Providing information about the consequences of inactivity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Providing information about the psychological benefits of being active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79. Plyometrics are exemplified by the following group of activities: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Skipping, max push ups in 60 seconds, running on the spot for 30 seconds (max intensity)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Depth Jumps, clap push-ups, bounding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10 x 20 m sprints every 45 seconds followed by 15 x 15m sprints every 30 seconds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Depth Jumps, clap push-ups, bounding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80. Plyometrics can be overloaded by: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Making the muscles to contract more forcefully by jumping higher or performing at a higher intensity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Decreasing the weight and increasing the repetitions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Increasing the rest and decreasing the intensity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Making the muscles to contract more forcefully by jumping higher or performing at a higher intensity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81. In the following exercise prescription for resistance training ~ 4 x 8 x 80kg, the 4 represents: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Repetitions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Sets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Resistance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The day of the week training is undertaken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Sets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82. The following is most likely to result from participation in an aerobic training program lasting 12+ mths: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Increased capillarisation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Increased plasma volume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Increased cardiac output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83. Increased myoglobin levels resulting from aerobic conditioning / training assists in: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Transporting more oxygen around the vascular system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Preventing the myoglotic stretch reflex (less slow twitch muscle trains)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Moving more oxygen from cell membranes to the mitochondria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Moving more oxygen from cell membranes to the mitochondria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84. Aerobic training results in decreases to the systolic blood pressure (except at max effort) due to: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Improved elasticity of blood vessels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Increasing LDL’s and reducing plaque build up on the inside of blood vessels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Reciprocal increases in diastolic blood pressure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Improved elasticity of blood vessels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85. Aerobic training has the following effect on ventilatory muscle oxygen consumption at the diaphragm &amp; intercostals: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Increases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Decreases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Remains relatively unchanged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Decreases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86. Short interval training will result in the following chronic changes to fast twitch muscle fibres: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Increased “whiteness”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Increased antioxidative enzyme stores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Increased contraction speed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Increased triglyceride stores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Increased contraction speed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87. Continuous training will result in the following chronic changes to slow twitch muscle fibres: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Increased  aerobic force capacity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Increased antioxidative enzyme stores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Increased contraction speed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Increased triglyceride stores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Increased triglyceride stores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88. Short interval training will result in the following adaptations to lactic acid tolerance: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Decreased reliance of glucose as a fuel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Increased oxidative enzyme stores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Decreased buffering ability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Increased acid-base regulation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Increased acid-base regulation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8. The most effective school based setting physical activity promoting strategies: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Have Department of Education printed material outlining physical activity benefits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Promote increased physical activity during breaks, and especially lunchtime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Offer before and after school sporting programs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89. Training with high intensity/loads and low repetitions will generally result in greater changes in: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Type IIB fibres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Type IIA fibres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Type I Fibres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Type IA Fibres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</a:t>
            </a:r>
            <a:r>
              <a:rPr lang="en-GB">
                <a:latin typeface="Calibri" pitchFamily="34" charset="0"/>
              </a:rPr>
              <a:t> Type IIB fibres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90. Massage assists recovery by: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Increasing blood flow to the massaged area(s)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Increasing the amount of oxygen transported to the massaged area(s)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Increasing the rate of waste removal from</a:t>
            </a:r>
            <a:r>
              <a:rPr lang="en-GB" b="1">
                <a:latin typeface="Calibri" pitchFamily="34" charset="0"/>
              </a:rPr>
              <a:t> </a:t>
            </a:r>
            <a:r>
              <a:rPr lang="en-GB">
                <a:latin typeface="Calibri" pitchFamily="34" charset="0"/>
              </a:rPr>
              <a:t>the massaged area(s)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91. The most effective way of monitoring training responses is to: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Keep a training log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Try to remember everything undertaken during a week of training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“Listen” to what your body is saying to you by the way it feels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42938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Keep a training log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92. Risk management includes: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Risk Identification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Risk Reduction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Risk Avoidance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93. Coaches might contribute to risks associated with the team they are training by: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Encouraging players to play with “niggling injuries” for the benefit of the team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Ensuring first aid kits are available at every training session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Enlisting the support of non paid qualified staff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 Encouraging players to play with “niggling injuries” for the benefit of the team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 b="1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94. Risk management procedures extend beyond team management to facilities and equipment. The following must be taken into consideration in this area: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Protective equipment and barriers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Equipment care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</a:t>
            </a:r>
            <a:r>
              <a:rPr lang="en-GB">
                <a:latin typeface="Calibri" pitchFamily="34" charset="0"/>
              </a:rPr>
              <a:t> Hygiene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95. The following is a practical example of how AFL football teams try to prevent injuries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Ensuring players participate in accredited courses so they’ll have a job when they finish playing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Greater emphasis on strengthening hamstring muscles during training to avoid knee injuries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Using new pre-season training methods that have worked with in the USA for NFL footballers but haven’t been trialled here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Players wearing helmets to avoid serious head injuries (similar to NFL footballers)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Greater emphasis on strengthening hamstring muscles during training to avoid knee injuries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 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96. The following strategy can assist enhancing performance by building or maintaining confidence: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Self-talk using cue words that are instructional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“Walking the talk”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Faking an injury to upset an opponent’s concentration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Self-talk using cue words that are instructional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97. The following drink allows quickest absorption and hydration: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 Hypotonic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Hypertonic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Hypatonic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Hyputonic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Hypotonic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98. Minerals are important in assisting performance PB’s by: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Assisting in water loss to help with thermoregulation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Maintaining an acid-base balance to ensure normal cellular function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Adding to the amount of ATP that can be produced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Ensuring the Essential Electrolytic Balance (EEB) is maintained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Maintaining an acid-base balance to ensure normal cellular function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fitness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SS2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ndy"/>
        <a:ea typeface=""/>
        <a:cs typeface=""/>
      </a:majorFont>
      <a:minorFont>
        <a:latin typeface="And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</Template>
  <TotalTime>1</TotalTime>
  <Words>5588</Words>
  <Application>Microsoft Office PowerPoint</Application>
  <PresentationFormat>On-screen Show (4:3)</PresentationFormat>
  <Paragraphs>1286</Paragraphs>
  <Slides>100</Slides>
  <Notes>99</Notes>
  <HiddenSlides>0</HiddenSlides>
  <MMClips>2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100</vt:i4>
      </vt:variant>
    </vt:vector>
  </HeadingPairs>
  <TitlesOfParts>
    <vt:vector size="106" baseType="lpstr">
      <vt:lpstr>Arial</vt:lpstr>
      <vt:lpstr>Black</vt:lpstr>
      <vt:lpstr>Custom Design</vt:lpstr>
      <vt:lpstr>Blank</vt:lpstr>
      <vt:lpstr>fitness</vt:lpstr>
      <vt:lpstr>BSS2</vt:lpstr>
      <vt:lpstr>Malpeli Revision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Slide 89</vt:lpstr>
      <vt:lpstr>Slide 90</vt:lpstr>
      <vt:lpstr>Slide 91</vt:lpstr>
      <vt:lpstr>Slide 92</vt:lpstr>
      <vt:lpstr>Slide 93</vt:lpstr>
      <vt:lpstr>Slide 94</vt:lpstr>
      <vt:lpstr>Slide 95</vt:lpstr>
      <vt:lpstr>Slide 96</vt:lpstr>
      <vt:lpstr>Slide 97</vt:lpstr>
      <vt:lpstr>Slide 98</vt:lpstr>
      <vt:lpstr>Slide 99</vt:lpstr>
      <vt:lpstr>Slide 100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Malpeli Revision</dc:title>
  <dc:creator>Lyn Clarkson</dc:creator>
  <cp:lastModifiedBy>Lyn Clarkson</cp:lastModifiedBy>
  <cp:revision>1</cp:revision>
  <dcterms:created xsi:type="dcterms:W3CDTF">2009-09-10T01:40:35Z</dcterms:created>
  <dcterms:modified xsi:type="dcterms:W3CDTF">2009-09-10T01:42:24Z</dcterms:modified>
</cp:coreProperties>
</file>